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5" r:id="rId11"/>
    <p:sldId id="268" r:id="rId12"/>
    <p:sldId id="270" r:id="rId13"/>
    <p:sldId id="269" r:id="rId14"/>
    <p:sldId id="271" r:id="rId15"/>
    <p:sldId id="263" r:id="rId16"/>
    <p:sldId id="264" r:id="rId17"/>
    <p:sldId id="272" r:id="rId1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185" autoAdjust="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hyperlink" Target="mailto:amatejak@archiwa.gov.p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0F3463-DAAC-41AA-AA87-E0F28D553D22}" type="doc">
      <dgm:prSet loTypeId="urn:microsoft.com/office/officeart/2005/8/layout/arrow2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l-PL"/>
        </a:p>
      </dgm:t>
    </dgm:pt>
    <dgm:pt modelId="{4ABDC223-9E4F-49B5-B0D0-CA7BC93F55AC}">
      <dgm:prSet/>
      <dgm:spPr/>
      <dgm:t>
        <a:bodyPr/>
        <a:lstStyle/>
        <a:p>
          <a:pPr rtl="0"/>
          <a:r>
            <a:rPr lang="pl-PL" dirty="0" err="1" smtClean="0"/>
            <a:t>APEnet</a:t>
          </a:r>
          <a:r>
            <a:rPr lang="pl-PL" dirty="0" smtClean="0"/>
            <a:t> 2009</a:t>
          </a:r>
          <a:endParaRPr lang="pl-PL" dirty="0"/>
        </a:p>
      </dgm:t>
    </dgm:pt>
    <dgm:pt modelId="{C4DF3F7D-9287-452B-93BF-52A9B02B0534}" type="parTrans" cxnId="{DC424560-B82E-49E3-8E95-C0116084D888}">
      <dgm:prSet/>
      <dgm:spPr/>
      <dgm:t>
        <a:bodyPr/>
        <a:lstStyle/>
        <a:p>
          <a:endParaRPr lang="pl-PL"/>
        </a:p>
      </dgm:t>
    </dgm:pt>
    <dgm:pt modelId="{0A99C560-01E1-4F92-B9AF-6C038A859A5A}" type="sibTrans" cxnId="{DC424560-B82E-49E3-8E95-C0116084D888}">
      <dgm:prSet/>
      <dgm:spPr/>
      <dgm:t>
        <a:bodyPr/>
        <a:lstStyle/>
        <a:p>
          <a:endParaRPr lang="pl-PL"/>
        </a:p>
      </dgm:t>
    </dgm:pt>
    <dgm:pt modelId="{92D884A7-D5FA-48BA-B9E9-F8D657EDC975}">
      <dgm:prSet/>
      <dgm:spPr/>
      <dgm:t>
        <a:bodyPr/>
        <a:lstStyle/>
        <a:p>
          <a:pPr rtl="0"/>
          <a:r>
            <a:rPr lang="pl-PL" dirty="0" smtClean="0"/>
            <a:t>Europejski Portal Archiwalny</a:t>
          </a:r>
          <a:endParaRPr lang="pl-PL" dirty="0"/>
        </a:p>
      </dgm:t>
    </dgm:pt>
    <dgm:pt modelId="{39B40065-D698-4569-9B74-1FE29B35C54A}" type="parTrans" cxnId="{8714020D-6F76-49EC-B110-62A950232263}">
      <dgm:prSet/>
      <dgm:spPr/>
      <dgm:t>
        <a:bodyPr/>
        <a:lstStyle/>
        <a:p>
          <a:endParaRPr lang="pl-PL"/>
        </a:p>
      </dgm:t>
    </dgm:pt>
    <dgm:pt modelId="{B5619574-7F09-4CFB-951F-B907CBA43834}" type="sibTrans" cxnId="{8714020D-6F76-49EC-B110-62A950232263}">
      <dgm:prSet/>
      <dgm:spPr/>
      <dgm:t>
        <a:bodyPr/>
        <a:lstStyle/>
        <a:p>
          <a:endParaRPr lang="pl-PL"/>
        </a:p>
      </dgm:t>
    </dgm:pt>
    <dgm:pt modelId="{99165A76-F1FE-42E5-A1D6-05404AF2D856}">
      <dgm:prSet/>
      <dgm:spPr/>
      <dgm:t>
        <a:bodyPr/>
        <a:lstStyle/>
        <a:p>
          <a:pPr rtl="0"/>
          <a:r>
            <a:rPr lang="pl-PL" dirty="0" smtClean="0"/>
            <a:t>Prezentacje </a:t>
          </a:r>
          <a:r>
            <a:rPr lang="pl-PL" dirty="0" err="1" smtClean="0"/>
            <a:t>on-line</a:t>
          </a:r>
          <a:r>
            <a:rPr lang="pl-PL" dirty="0" smtClean="0"/>
            <a:t> instytucji</a:t>
          </a:r>
          <a:endParaRPr lang="pl-PL" dirty="0"/>
        </a:p>
      </dgm:t>
    </dgm:pt>
    <dgm:pt modelId="{08A19C2F-6E6C-48E2-ADC9-B000C26C8B17}" type="parTrans" cxnId="{814D2DF6-EE17-450F-AAFE-211891EC3DE7}">
      <dgm:prSet/>
      <dgm:spPr/>
      <dgm:t>
        <a:bodyPr/>
        <a:lstStyle/>
        <a:p>
          <a:endParaRPr lang="pl-PL"/>
        </a:p>
      </dgm:t>
    </dgm:pt>
    <dgm:pt modelId="{92118D15-C503-48F8-9AB2-E60ED0652836}" type="sibTrans" cxnId="{814D2DF6-EE17-450F-AAFE-211891EC3DE7}">
      <dgm:prSet/>
      <dgm:spPr/>
      <dgm:t>
        <a:bodyPr/>
        <a:lstStyle/>
        <a:p>
          <a:endParaRPr lang="pl-PL"/>
        </a:p>
      </dgm:t>
    </dgm:pt>
    <dgm:pt modelId="{0A37408D-D702-4805-9E4F-778F2151707C}">
      <dgm:prSet/>
      <dgm:spPr/>
      <dgm:t>
        <a:bodyPr/>
        <a:lstStyle/>
        <a:p>
          <a:pPr rtl="0"/>
          <a:r>
            <a:rPr lang="pl-PL" dirty="0" err="1" smtClean="0"/>
            <a:t>APEx</a:t>
          </a:r>
          <a:r>
            <a:rPr lang="pl-PL" dirty="0" smtClean="0"/>
            <a:t> 2012</a:t>
          </a:r>
          <a:endParaRPr lang="pl-PL" dirty="0"/>
        </a:p>
      </dgm:t>
    </dgm:pt>
    <dgm:pt modelId="{7D01A239-0C61-4D86-A7FF-82E967A0451C}" type="parTrans" cxnId="{97C8F3DE-4A29-4DB3-A0ED-CC19094EE31A}">
      <dgm:prSet/>
      <dgm:spPr/>
      <dgm:t>
        <a:bodyPr/>
        <a:lstStyle/>
        <a:p>
          <a:endParaRPr lang="pl-PL"/>
        </a:p>
      </dgm:t>
    </dgm:pt>
    <dgm:pt modelId="{73D49F8B-01FD-4A38-A814-4B87B8FDF82C}" type="sibTrans" cxnId="{97C8F3DE-4A29-4DB3-A0ED-CC19094EE31A}">
      <dgm:prSet/>
      <dgm:spPr/>
      <dgm:t>
        <a:bodyPr/>
        <a:lstStyle/>
        <a:p>
          <a:endParaRPr lang="pl-PL"/>
        </a:p>
      </dgm:t>
    </dgm:pt>
    <dgm:pt modelId="{EA0AD854-12FB-4EDB-B048-710C01FC568B}" type="pres">
      <dgm:prSet presAssocID="{B10F3463-DAAC-41AA-AA87-E0F28D553D2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7908C66-698C-4DA7-9064-FF9FAF8E5B5F}" type="pres">
      <dgm:prSet presAssocID="{B10F3463-DAAC-41AA-AA87-E0F28D553D22}" presName="arrow" presStyleLbl="bgShp" presStyleIdx="0" presStyleCnt="1"/>
      <dgm:spPr/>
    </dgm:pt>
    <dgm:pt modelId="{B086045A-7441-4B38-9D32-53BD8D29C346}" type="pres">
      <dgm:prSet presAssocID="{B10F3463-DAAC-41AA-AA87-E0F28D553D22}" presName="arrowDiagram4" presStyleCnt="0"/>
      <dgm:spPr/>
    </dgm:pt>
    <dgm:pt modelId="{64E7FA3B-0297-458E-B68E-1C48EAE82344}" type="pres">
      <dgm:prSet presAssocID="{99165A76-F1FE-42E5-A1D6-05404AF2D856}" presName="bullet4a" presStyleLbl="node1" presStyleIdx="0" presStyleCnt="4"/>
      <dgm:spPr/>
    </dgm:pt>
    <dgm:pt modelId="{F33F0BBB-33CE-413E-B963-E29E7EF60349}" type="pres">
      <dgm:prSet presAssocID="{99165A76-F1FE-42E5-A1D6-05404AF2D856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0EC612-40F3-4EE5-B21B-1BB8CB4C1E54}" type="pres">
      <dgm:prSet presAssocID="{4ABDC223-9E4F-49B5-B0D0-CA7BC93F55AC}" presName="bullet4b" presStyleLbl="node1" presStyleIdx="1" presStyleCnt="4"/>
      <dgm:spPr/>
    </dgm:pt>
    <dgm:pt modelId="{AFE6BD0F-E677-4971-A4CF-CDB09090C192}" type="pres">
      <dgm:prSet presAssocID="{4ABDC223-9E4F-49B5-B0D0-CA7BC93F55AC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809F79-AADF-4044-8153-EF0B519AA157}" type="pres">
      <dgm:prSet presAssocID="{92D884A7-D5FA-48BA-B9E9-F8D657EDC975}" presName="bullet4c" presStyleLbl="node1" presStyleIdx="2" presStyleCnt="4"/>
      <dgm:spPr/>
    </dgm:pt>
    <dgm:pt modelId="{7C5A161C-597A-4FE7-84B7-131718D226B4}" type="pres">
      <dgm:prSet presAssocID="{92D884A7-D5FA-48BA-B9E9-F8D657EDC975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5C83EA-1720-4822-8C8D-347192EFEB3A}" type="pres">
      <dgm:prSet presAssocID="{0A37408D-D702-4805-9E4F-778F2151707C}" presName="bullet4d" presStyleLbl="node1" presStyleIdx="3" presStyleCnt="4"/>
      <dgm:spPr/>
    </dgm:pt>
    <dgm:pt modelId="{615D3111-39E7-4179-A8E9-D14F2EE0190E}" type="pres">
      <dgm:prSet presAssocID="{0A37408D-D702-4805-9E4F-778F2151707C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D862113-D197-409E-BA38-64A621366243}" type="presOf" srcId="{99165A76-F1FE-42E5-A1D6-05404AF2D856}" destId="{F33F0BBB-33CE-413E-B963-E29E7EF60349}" srcOrd="0" destOrd="0" presId="urn:microsoft.com/office/officeart/2005/8/layout/arrow2"/>
    <dgm:cxn modelId="{8714020D-6F76-49EC-B110-62A950232263}" srcId="{B10F3463-DAAC-41AA-AA87-E0F28D553D22}" destId="{92D884A7-D5FA-48BA-B9E9-F8D657EDC975}" srcOrd="2" destOrd="0" parTransId="{39B40065-D698-4569-9B74-1FE29B35C54A}" sibTransId="{B5619574-7F09-4CFB-951F-B907CBA43834}"/>
    <dgm:cxn modelId="{814D2DF6-EE17-450F-AAFE-211891EC3DE7}" srcId="{B10F3463-DAAC-41AA-AA87-E0F28D553D22}" destId="{99165A76-F1FE-42E5-A1D6-05404AF2D856}" srcOrd="0" destOrd="0" parTransId="{08A19C2F-6E6C-48E2-ADC9-B000C26C8B17}" sibTransId="{92118D15-C503-48F8-9AB2-E60ED0652836}"/>
    <dgm:cxn modelId="{DC424560-B82E-49E3-8E95-C0116084D888}" srcId="{B10F3463-DAAC-41AA-AA87-E0F28D553D22}" destId="{4ABDC223-9E4F-49B5-B0D0-CA7BC93F55AC}" srcOrd="1" destOrd="0" parTransId="{C4DF3F7D-9287-452B-93BF-52A9B02B0534}" sibTransId="{0A99C560-01E1-4F92-B9AF-6C038A859A5A}"/>
    <dgm:cxn modelId="{3696B7F8-7C47-46E5-80B2-8D64853AF1E1}" type="presOf" srcId="{4ABDC223-9E4F-49B5-B0D0-CA7BC93F55AC}" destId="{AFE6BD0F-E677-4971-A4CF-CDB09090C192}" srcOrd="0" destOrd="0" presId="urn:microsoft.com/office/officeart/2005/8/layout/arrow2"/>
    <dgm:cxn modelId="{3539E8CE-B40B-4A37-A76A-891238E13561}" type="presOf" srcId="{B10F3463-DAAC-41AA-AA87-E0F28D553D22}" destId="{EA0AD854-12FB-4EDB-B048-710C01FC568B}" srcOrd="0" destOrd="0" presId="urn:microsoft.com/office/officeart/2005/8/layout/arrow2"/>
    <dgm:cxn modelId="{97C8F3DE-4A29-4DB3-A0ED-CC19094EE31A}" srcId="{B10F3463-DAAC-41AA-AA87-E0F28D553D22}" destId="{0A37408D-D702-4805-9E4F-778F2151707C}" srcOrd="3" destOrd="0" parTransId="{7D01A239-0C61-4D86-A7FF-82E967A0451C}" sibTransId="{73D49F8B-01FD-4A38-A814-4B87B8FDF82C}"/>
    <dgm:cxn modelId="{806AFE5D-801D-411A-9932-DA5ECAED119E}" type="presOf" srcId="{92D884A7-D5FA-48BA-B9E9-F8D657EDC975}" destId="{7C5A161C-597A-4FE7-84B7-131718D226B4}" srcOrd="0" destOrd="0" presId="urn:microsoft.com/office/officeart/2005/8/layout/arrow2"/>
    <dgm:cxn modelId="{2098C0B4-76B1-4B7C-9A7A-56F7A8CC9590}" type="presOf" srcId="{0A37408D-D702-4805-9E4F-778F2151707C}" destId="{615D3111-39E7-4179-A8E9-D14F2EE0190E}" srcOrd="0" destOrd="0" presId="urn:microsoft.com/office/officeart/2005/8/layout/arrow2"/>
    <dgm:cxn modelId="{0AD64C73-6EDE-47DD-B3DF-C3D9F7CF36DE}" type="presParOf" srcId="{EA0AD854-12FB-4EDB-B048-710C01FC568B}" destId="{67908C66-698C-4DA7-9064-FF9FAF8E5B5F}" srcOrd="0" destOrd="0" presId="urn:microsoft.com/office/officeart/2005/8/layout/arrow2"/>
    <dgm:cxn modelId="{89C793E0-73F1-4D19-9730-6F85CC33C553}" type="presParOf" srcId="{EA0AD854-12FB-4EDB-B048-710C01FC568B}" destId="{B086045A-7441-4B38-9D32-53BD8D29C346}" srcOrd="1" destOrd="0" presId="urn:microsoft.com/office/officeart/2005/8/layout/arrow2"/>
    <dgm:cxn modelId="{D718B6C6-CCD6-45FC-A586-A01075936F83}" type="presParOf" srcId="{B086045A-7441-4B38-9D32-53BD8D29C346}" destId="{64E7FA3B-0297-458E-B68E-1C48EAE82344}" srcOrd="0" destOrd="0" presId="urn:microsoft.com/office/officeart/2005/8/layout/arrow2"/>
    <dgm:cxn modelId="{3A36A868-00BB-40FB-AE2B-1C7B27C38D7B}" type="presParOf" srcId="{B086045A-7441-4B38-9D32-53BD8D29C346}" destId="{F33F0BBB-33CE-413E-B963-E29E7EF60349}" srcOrd="1" destOrd="0" presId="urn:microsoft.com/office/officeart/2005/8/layout/arrow2"/>
    <dgm:cxn modelId="{233B783D-0CAE-4740-AE91-57E95895EE1E}" type="presParOf" srcId="{B086045A-7441-4B38-9D32-53BD8D29C346}" destId="{EF0EC612-40F3-4EE5-B21B-1BB8CB4C1E54}" srcOrd="2" destOrd="0" presId="urn:microsoft.com/office/officeart/2005/8/layout/arrow2"/>
    <dgm:cxn modelId="{E9C4C43C-4DCC-48A2-82D3-B50977A638F2}" type="presParOf" srcId="{B086045A-7441-4B38-9D32-53BD8D29C346}" destId="{AFE6BD0F-E677-4971-A4CF-CDB09090C192}" srcOrd="3" destOrd="0" presId="urn:microsoft.com/office/officeart/2005/8/layout/arrow2"/>
    <dgm:cxn modelId="{544E1639-1D7D-4475-9A47-F77A2E74DB81}" type="presParOf" srcId="{B086045A-7441-4B38-9D32-53BD8D29C346}" destId="{F1809F79-AADF-4044-8153-EF0B519AA157}" srcOrd="4" destOrd="0" presId="urn:microsoft.com/office/officeart/2005/8/layout/arrow2"/>
    <dgm:cxn modelId="{B999744A-329B-442C-86F2-3A2128720046}" type="presParOf" srcId="{B086045A-7441-4B38-9D32-53BD8D29C346}" destId="{7C5A161C-597A-4FE7-84B7-131718D226B4}" srcOrd="5" destOrd="0" presId="urn:microsoft.com/office/officeart/2005/8/layout/arrow2"/>
    <dgm:cxn modelId="{9224A1BF-09B6-4A07-8AAC-5754EE133D97}" type="presParOf" srcId="{B086045A-7441-4B38-9D32-53BD8D29C346}" destId="{085C83EA-1720-4822-8C8D-347192EFEB3A}" srcOrd="6" destOrd="0" presId="urn:microsoft.com/office/officeart/2005/8/layout/arrow2"/>
    <dgm:cxn modelId="{A87412C5-D95F-4CE5-A66C-CED6857F45B5}" type="presParOf" srcId="{B086045A-7441-4B38-9D32-53BD8D29C346}" destId="{615D3111-39E7-4179-A8E9-D14F2EE0190E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563BBB-EDD8-41F9-8CD6-4018CF66A804}" type="doc">
      <dgm:prSet loTypeId="urn:microsoft.com/office/officeart/2005/8/layout/vList5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pl-PL"/>
        </a:p>
      </dgm:t>
    </dgm:pt>
    <dgm:pt modelId="{A6578757-0083-40F2-81D0-B2A2D531BDE8}">
      <dgm:prSet/>
      <dgm:spPr/>
      <dgm:t>
        <a:bodyPr/>
        <a:lstStyle/>
        <a:p>
          <a:pPr rtl="0"/>
          <a:r>
            <a:rPr lang="pl-PL" dirty="0" smtClean="0"/>
            <a:t>Nie tylko </a:t>
          </a:r>
          <a:r>
            <a:rPr lang="pl-PL" b="1" dirty="0" smtClean="0"/>
            <a:t>magazyn danych </a:t>
          </a:r>
          <a:r>
            <a:rPr lang="pl-PL" dirty="0" smtClean="0"/>
            <a:t>przekazywanych od </a:t>
          </a:r>
          <a:r>
            <a:rPr lang="pl-PL" dirty="0" err="1" smtClean="0"/>
            <a:t>Europeany</a:t>
          </a:r>
          <a:r>
            <a:rPr lang="pl-PL" dirty="0" smtClean="0"/>
            <a:t> ale także </a:t>
          </a:r>
          <a:r>
            <a:rPr lang="pl-PL" b="1" dirty="0" smtClean="0"/>
            <a:t>magazyn wiedzy i doświadczenia</a:t>
          </a:r>
          <a:endParaRPr lang="pl-PL" dirty="0"/>
        </a:p>
      </dgm:t>
    </dgm:pt>
    <dgm:pt modelId="{9D64959C-A9DE-4134-921F-3CEDFE343E95}" type="parTrans" cxnId="{5E0F74B8-457B-49B5-855C-510BE1DF0486}">
      <dgm:prSet/>
      <dgm:spPr/>
      <dgm:t>
        <a:bodyPr/>
        <a:lstStyle/>
        <a:p>
          <a:endParaRPr lang="pl-PL"/>
        </a:p>
      </dgm:t>
    </dgm:pt>
    <dgm:pt modelId="{3944E1DB-87C1-4543-BF50-5D3E7972A6CC}" type="sibTrans" cxnId="{5E0F74B8-457B-49B5-855C-510BE1DF0486}">
      <dgm:prSet/>
      <dgm:spPr/>
      <dgm:t>
        <a:bodyPr/>
        <a:lstStyle/>
        <a:p>
          <a:endParaRPr lang="pl-PL"/>
        </a:p>
      </dgm:t>
    </dgm:pt>
    <dgm:pt modelId="{753D1FE5-7502-48C6-B532-0686BE465E6C}" type="pres">
      <dgm:prSet presAssocID="{50563BBB-EDD8-41F9-8CD6-4018CF66A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73649EC-F0B1-41F5-8F98-5AABE598B11D}" type="pres">
      <dgm:prSet presAssocID="{A6578757-0083-40F2-81D0-B2A2D531BDE8}" presName="linNode" presStyleCnt="0"/>
      <dgm:spPr/>
    </dgm:pt>
    <dgm:pt modelId="{3EDC2883-0BFC-4C26-86EA-6C3AA34A2626}" type="pres">
      <dgm:prSet presAssocID="{A6578757-0083-40F2-81D0-B2A2D531BDE8}" presName="parentText" presStyleLbl="node1" presStyleIdx="0" presStyleCnt="1" custScaleX="274886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F8BF68D-A470-406D-A40D-AC66F1CCC6E3}" type="presOf" srcId="{50563BBB-EDD8-41F9-8CD6-4018CF66A804}" destId="{753D1FE5-7502-48C6-B532-0686BE465E6C}" srcOrd="0" destOrd="0" presId="urn:microsoft.com/office/officeart/2005/8/layout/vList5"/>
    <dgm:cxn modelId="{5E0F74B8-457B-49B5-855C-510BE1DF0486}" srcId="{50563BBB-EDD8-41F9-8CD6-4018CF66A804}" destId="{A6578757-0083-40F2-81D0-B2A2D531BDE8}" srcOrd="0" destOrd="0" parTransId="{9D64959C-A9DE-4134-921F-3CEDFE343E95}" sibTransId="{3944E1DB-87C1-4543-BF50-5D3E7972A6CC}"/>
    <dgm:cxn modelId="{B53D3701-E78E-4696-BEEA-2745D13BB512}" type="presOf" srcId="{A6578757-0083-40F2-81D0-B2A2D531BDE8}" destId="{3EDC2883-0BFC-4C26-86EA-6C3AA34A2626}" srcOrd="0" destOrd="0" presId="urn:microsoft.com/office/officeart/2005/8/layout/vList5"/>
    <dgm:cxn modelId="{BF6E7565-9C29-48B4-B2BA-A13FF9E43FFB}" type="presParOf" srcId="{753D1FE5-7502-48C6-B532-0686BE465E6C}" destId="{673649EC-F0B1-41F5-8F98-5AABE598B11D}" srcOrd="0" destOrd="0" presId="urn:microsoft.com/office/officeart/2005/8/layout/vList5"/>
    <dgm:cxn modelId="{48C0F9F4-E6F4-48B5-9C9B-E21BFB10DC78}" type="presParOf" srcId="{673649EC-F0B1-41F5-8F98-5AABE598B11D}" destId="{3EDC2883-0BFC-4C26-86EA-6C3AA34A262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5A38AB3-CECF-4BC5-B86A-C5258B91ADCA}" type="doc">
      <dgm:prSet loTypeId="urn:microsoft.com/office/officeart/2005/8/layout/vList2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pl-PL"/>
        </a:p>
      </dgm:t>
    </dgm:pt>
    <dgm:pt modelId="{56BCFB8E-26AD-482E-A8BA-F5EA456D43F4}">
      <dgm:prSet custT="1"/>
      <dgm:spPr/>
      <dgm:t>
        <a:bodyPr/>
        <a:lstStyle/>
        <a:p>
          <a:pPr rtl="0"/>
          <a:r>
            <a:rPr lang="pl-PL" sz="6000" dirty="0" smtClean="0"/>
            <a:t>Dziękuję za uwagę!</a:t>
          </a:r>
          <a:endParaRPr lang="pl-PL" sz="1800" dirty="0" smtClean="0">
            <a:sym typeface="Wingdings"/>
          </a:endParaRPr>
        </a:p>
        <a:p>
          <a:pPr rtl="0"/>
          <a:r>
            <a:rPr lang="pl-PL" sz="1400" b="1" dirty="0" smtClean="0">
              <a:sym typeface="Wingdings"/>
            </a:rPr>
            <a:t>Kontakt:</a:t>
          </a:r>
        </a:p>
        <a:p>
          <a:pPr rtl="0"/>
          <a:r>
            <a:rPr lang="pl-PL" sz="1400" dirty="0" smtClean="0">
              <a:sym typeface="Wingdings"/>
            </a:rPr>
            <a:t>Anna </a:t>
          </a:r>
          <a:r>
            <a:rPr lang="pl-PL" sz="1400" dirty="0" err="1" smtClean="0">
              <a:sym typeface="Wingdings"/>
            </a:rPr>
            <a:t>Matejak</a:t>
          </a:r>
          <a:endParaRPr lang="pl-PL" sz="1400" dirty="0" smtClean="0">
            <a:sym typeface="Wingdings"/>
          </a:endParaRPr>
        </a:p>
        <a:p>
          <a:pPr rtl="0"/>
          <a:r>
            <a:rPr lang="pl-PL" sz="1400" dirty="0" smtClean="0">
              <a:sym typeface="Wingdings"/>
            </a:rPr>
            <a:t>Główny specjalista</a:t>
          </a:r>
        </a:p>
        <a:p>
          <a:pPr rtl="0"/>
          <a:r>
            <a:rPr lang="pl-PL" sz="1400" dirty="0" smtClean="0">
              <a:sym typeface="Wingdings"/>
            </a:rPr>
            <a:t>Naczelna Dyrekcja Archiwów Państwowych</a:t>
          </a:r>
        </a:p>
        <a:p>
          <a:pPr rtl="0"/>
          <a:r>
            <a:rPr lang="pl-PL" sz="1400" dirty="0" smtClean="0">
              <a:sym typeface="Wingdings"/>
            </a:rPr>
            <a:t>Departament Edukacji i Współpracy z Zagranicą</a:t>
          </a:r>
        </a:p>
        <a:p>
          <a:pPr rtl="0"/>
          <a:r>
            <a:rPr lang="pl-PL" sz="1400" dirty="0" smtClean="0">
              <a:sym typeface="Wingdings"/>
            </a:rPr>
            <a:t>E-mail: </a:t>
          </a:r>
          <a:r>
            <a:rPr lang="pl-PL" sz="1400" dirty="0" err="1" smtClean="0">
              <a:sym typeface="Wingdings"/>
              <a:hlinkClick xmlns:r="http://schemas.openxmlformats.org/officeDocument/2006/relationships" r:id="rId1"/>
            </a:rPr>
            <a:t>amatejak@archiwa.gov.pl</a:t>
          </a:r>
          <a:r>
            <a:rPr lang="pl-PL" sz="1400" dirty="0" smtClean="0">
              <a:sym typeface="Wingdings"/>
            </a:rPr>
            <a:t> </a:t>
          </a:r>
        </a:p>
        <a:p>
          <a:pPr rtl="0"/>
          <a:endParaRPr lang="pl-PL" sz="1400" dirty="0"/>
        </a:p>
      </dgm:t>
    </dgm:pt>
    <dgm:pt modelId="{1E824D5F-791B-4C71-9712-A8E18268CD68}" type="parTrans" cxnId="{626A1D38-6768-4A93-B1A4-5F2F48D4BCE7}">
      <dgm:prSet/>
      <dgm:spPr/>
      <dgm:t>
        <a:bodyPr/>
        <a:lstStyle/>
        <a:p>
          <a:endParaRPr lang="pl-PL"/>
        </a:p>
      </dgm:t>
    </dgm:pt>
    <dgm:pt modelId="{6F0DB3CB-5FF4-4667-AD69-0B47626D4EB9}" type="sibTrans" cxnId="{626A1D38-6768-4A93-B1A4-5F2F48D4BCE7}">
      <dgm:prSet/>
      <dgm:spPr/>
      <dgm:t>
        <a:bodyPr/>
        <a:lstStyle/>
        <a:p>
          <a:endParaRPr lang="pl-PL"/>
        </a:p>
      </dgm:t>
    </dgm:pt>
    <dgm:pt modelId="{2F6CEAE2-0B1D-44E0-83AE-D33C94AD8C7E}" type="pres">
      <dgm:prSet presAssocID="{D5A38AB3-CECF-4BC5-B86A-C5258B91AD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1486054-0471-4304-A64D-41C25226DD4D}" type="pres">
      <dgm:prSet presAssocID="{56BCFB8E-26AD-482E-A8BA-F5EA456D43F4}" presName="parentText" presStyleLbl="node1" presStyleIdx="0" presStyleCnt="1" custLinFactNeighborX="-2084" custLinFactNeighborY="-116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D7E12C4-B61C-42DF-B270-83AA1C24C06A}" type="presOf" srcId="{56BCFB8E-26AD-482E-A8BA-F5EA456D43F4}" destId="{91486054-0471-4304-A64D-41C25226DD4D}" srcOrd="0" destOrd="0" presId="urn:microsoft.com/office/officeart/2005/8/layout/vList2"/>
    <dgm:cxn modelId="{626A1D38-6768-4A93-B1A4-5F2F48D4BCE7}" srcId="{D5A38AB3-CECF-4BC5-B86A-C5258B91ADCA}" destId="{56BCFB8E-26AD-482E-A8BA-F5EA456D43F4}" srcOrd="0" destOrd="0" parTransId="{1E824D5F-791B-4C71-9712-A8E18268CD68}" sibTransId="{6F0DB3CB-5FF4-4667-AD69-0B47626D4EB9}"/>
    <dgm:cxn modelId="{C45F07E5-4867-4F3E-B546-4C2CFD330AB2}" type="presOf" srcId="{D5A38AB3-CECF-4BC5-B86A-C5258B91ADCA}" destId="{2F6CEAE2-0B1D-44E0-83AE-D33C94AD8C7E}" srcOrd="0" destOrd="0" presId="urn:microsoft.com/office/officeart/2005/8/layout/vList2"/>
    <dgm:cxn modelId="{F70E8240-48D6-4205-A43F-E79C6D141564}" type="presParOf" srcId="{2F6CEAE2-0B1D-44E0-83AE-D33C94AD8C7E}" destId="{91486054-0471-4304-A64D-41C25226DD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072451-C355-41CA-BE8E-6AC715385297}" type="doc">
      <dgm:prSet loTypeId="urn:microsoft.com/office/officeart/2005/8/layout/default" loCatId="list" qsTypeId="urn:microsoft.com/office/officeart/2005/8/quickstyle/simple1#2" qsCatId="simple" csTypeId="urn:microsoft.com/office/officeart/2005/8/colors/accent1_2#2" csCatId="accent1"/>
      <dgm:spPr/>
      <dgm:t>
        <a:bodyPr/>
        <a:lstStyle/>
        <a:p>
          <a:endParaRPr lang="pl-PL"/>
        </a:p>
      </dgm:t>
    </dgm:pt>
    <dgm:pt modelId="{9CFA6B09-E3F9-42C0-9312-329545846D4D}">
      <dgm:prSet/>
      <dgm:spPr/>
      <dgm:t>
        <a:bodyPr/>
        <a:lstStyle/>
        <a:p>
          <a:pPr rtl="0"/>
          <a:r>
            <a:rPr lang="pl-PL" dirty="0" smtClean="0"/>
            <a:t>14.5 miliona opisów jednostek archiwalnych</a:t>
          </a:r>
          <a:endParaRPr lang="pl-PL" dirty="0"/>
        </a:p>
      </dgm:t>
    </dgm:pt>
    <dgm:pt modelId="{14ACF6B6-1459-4822-B139-9B84C8F4B171}" type="parTrans" cxnId="{1D5D25F1-5E10-4157-8CB4-32BEE6F0454A}">
      <dgm:prSet/>
      <dgm:spPr/>
      <dgm:t>
        <a:bodyPr/>
        <a:lstStyle/>
        <a:p>
          <a:endParaRPr lang="pl-PL"/>
        </a:p>
      </dgm:t>
    </dgm:pt>
    <dgm:pt modelId="{A9EC4CC8-5D9D-4EF6-9D8A-56371E883EDB}" type="sibTrans" cxnId="{1D5D25F1-5E10-4157-8CB4-32BEE6F0454A}">
      <dgm:prSet/>
      <dgm:spPr/>
      <dgm:t>
        <a:bodyPr/>
        <a:lstStyle/>
        <a:p>
          <a:endParaRPr lang="pl-PL"/>
        </a:p>
      </dgm:t>
    </dgm:pt>
    <dgm:pt modelId="{90125DD8-9FEE-4ED9-B4C3-CCF62608911A}">
      <dgm:prSet/>
      <dgm:spPr/>
      <dgm:t>
        <a:bodyPr/>
        <a:lstStyle/>
        <a:p>
          <a:pPr rtl="0"/>
          <a:r>
            <a:rPr lang="pl-PL" dirty="0" smtClean="0"/>
            <a:t>Linki do 63 milionów stron </a:t>
          </a:r>
          <a:r>
            <a:rPr lang="pl-PL" dirty="0" err="1" smtClean="0"/>
            <a:t>zdigitalizowanych</a:t>
          </a:r>
          <a:r>
            <a:rPr lang="pl-PL" dirty="0" smtClean="0"/>
            <a:t> materiałów archiwalnych </a:t>
          </a:r>
          <a:endParaRPr lang="pl-PL" dirty="0"/>
        </a:p>
      </dgm:t>
    </dgm:pt>
    <dgm:pt modelId="{DC68E731-2A5A-43AC-84F5-05EC96C0C573}" type="parTrans" cxnId="{1CAD698D-F5D1-42AA-B014-76B4E02DB69C}">
      <dgm:prSet/>
      <dgm:spPr/>
      <dgm:t>
        <a:bodyPr/>
        <a:lstStyle/>
        <a:p>
          <a:endParaRPr lang="pl-PL"/>
        </a:p>
      </dgm:t>
    </dgm:pt>
    <dgm:pt modelId="{F7A37C6F-11C6-421D-9D14-E41F5775BA6F}" type="sibTrans" cxnId="{1CAD698D-F5D1-42AA-B014-76B4E02DB69C}">
      <dgm:prSet/>
      <dgm:spPr/>
      <dgm:t>
        <a:bodyPr/>
        <a:lstStyle/>
        <a:p>
          <a:endParaRPr lang="pl-PL"/>
        </a:p>
      </dgm:t>
    </dgm:pt>
    <dgm:pt modelId="{89BD5E22-EECB-4467-B550-164AB11B0F9D}">
      <dgm:prSet/>
      <dgm:spPr/>
      <dgm:t>
        <a:bodyPr/>
        <a:lstStyle/>
        <a:p>
          <a:pPr rtl="0"/>
          <a:r>
            <a:rPr lang="pl-PL" dirty="0" smtClean="0"/>
            <a:t>98 000 pomocy archiwalnych i przewodników po zasobie</a:t>
          </a:r>
          <a:endParaRPr lang="pl-PL" dirty="0"/>
        </a:p>
      </dgm:t>
    </dgm:pt>
    <dgm:pt modelId="{AC24B183-0129-4E65-AD4F-B56C1A0754C5}" type="parTrans" cxnId="{6ECD3615-16FA-4ED5-A98A-7CDA356358ED}">
      <dgm:prSet/>
      <dgm:spPr/>
      <dgm:t>
        <a:bodyPr/>
        <a:lstStyle/>
        <a:p>
          <a:endParaRPr lang="pl-PL"/>
        </a:p>
      </dgm:t>
    </dgm:pt>
    <dgm:pt modelId="{4702866F-1AEB-4422-B737-CDCB5A4E116A}" type="sibTrans" cxnId="{6ECD3615-16FA-4ED5-A98A-7CDA356358ED}">
      <dgm:prSet/>
      <dgm:spPr/>
      <dgm:t>
        <a:bodyPr/>
        <a:lstStyle/>
        <a:p>
          <a:endParaRPr lang="pl-PL"/>
        </a:p>
      </dgm:t>
    </dgm:pt>
    <dgm:pt modelId="{C4AA988B-445F-4717-8EB7-DCFD50E1C02C}">
      <dgm:prSet/>
      <dgm:spPr/>
      <dgm:t>
        <a:bodyPr/>
        <a:lstStyle/>
        <a:p>
          <a:pPr rtl="0"/>
          <a:r>
            <a:rPr lang="pl-PL" dirty="0" smtClean="0"/>
            <a:t>Materiał z 63 instytucji z 14 krajów Europy</a:t>
          </a:r>
          <a:endParaRPr lang="pl-PL" dirty="0"/>
        </a:p>
      </dgm:t>
    </dgm:pt>
    <dgm:pt modelId="{9FD1C2CA-88EA-474E-B91F-21A853E6D986}" type="parTrans" cxnId="{A3EFF4D7-0CD0-4164-8870-E6E061B7502C}">
      <dgm:prSet/>
      <dgm:spPr/>
      <dgm:t>
        <a:bodyPr/>
        <a:lstStyle/>
        <a:p>
          <a:endParaRPr lang="pl-PL"/>
        </a:p>
      </dgm:t>
    </dgm:pt>
    <dgm:pt modelId="{914A0BF1-37CD-4EC9-A0F1-EA7545FB9AC9}" type="sibTrans" cxnId="{A3EFF4D7-0CD0-4164-8870-E6E061B7502C}">
      <dgm:prSet/>
      <dgm:spPr/>
      <dgm:t>
        <a:bodyPr/>
        <a:lstStyle/>
        <a:p>
          <a:endParaRPr lang="pl-PL"/>
        </a:p>
      </dgm:t>
    </dgm:pt>
    <dgm:pt modelId="{35FCBF25-3CC5-4D86-B4CB-37C4FC0C3CDD}" type="pres">
      <dgm:prSet presAssocID="{CC072451-C355-41CA-BE8E-6AC71538529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D6848BD-95E8-428E-BB31-56FFB2667A25}" type="pres">
      <dgm:prSet presAssocID="{9CFA6B09-E3F9-42C0-9312-329545846D4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1158F8-46EE-4FBF-A70A-14CD8E68997B}" type="pres">
      <dgm:prSet presAssocID="{A9EC4CC8-5D9D-4EF6-9D8A-56371E883EDB}" presName="sibTrans" presStyleCnt="0"/>
      <dgm:spPr/>
    </dgm:pt>
    <dgm:pt modelId="{4C566A84-85EC-48F0-8334-62860D95DD5F}" type="pres">
      <dgm:prSet presAssocID="{90125DD8-9FEE-4ED9-B4C3-CCF62608911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E187DA-7088-416F-84F1-9E5E91F405E8}" type="pres">
      <dgm:prSet presAssocID="{F7A37C6F-11C6-421D-9D14-E41F5775BA6F}" presName="sibTrans" presStyleCnt="0"/>
      <dgm:spPr/>
    </dgm:pt>
    <dgm:pt modelId="{0150C8BB-6D20-4FF8-A864-D96FBC8E8C59}" type="pres">
      <dgm:prSet presAssocID="{89BD5E22-EECB-4467-B550-164AB11B0F9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218F9E-3D0B-41DA-855D-72146CAA2ECA}" type="pres">
      <dgm:prSet presAssocID="{4702866F-1AEB-4422-B737-CDCB5A4E116A}" presName="sibTrans" presStyleCnt="0"/>
      <dgm:spPr/>
    </dgm:pt>
    <dgm:pt modelId="{08A43EBB-3344-4483-BCA5-05F7C7E97C5B}" type="pres">
      <dgm:prSet presAssocID="{C4AA988B-445F-4717-8EB7-DCFD50E1C02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EFF4D7-0CD0-4164-8870-E6E061B7502C}" srcId="{CC072451-C355-41CA-BE8E-6AC715385297}" destId="{C4AA988B-445F-4717-8EB7-DCFD50E1C02C}" srcOrd="3" destOrd="0" parTransId="{9FD1C2CA-88EA-474E-B91F-21A853E6D986}" sibTransId="{914A0BF1-37CD-4EC9-A0F1-EA7545FB9AC9}"/>
    <dgm:cxn modelId="{65A5A593-7E48-4132-9C4A-2B6398A2F917}" type="presOf" srcId="{90125DD8-9FEE-4ED9-B4C3-CCF62608911A}" destId="{4C566A84-85EC-48F0-8334-62860D95DD5F}" srcOrd="0" destOrd="0" presId="urn:microsoft.com/office/officeart/2005/8/layout/default"/>
    <dgm:cxn modelId="{BA76ACD6-8C5D-4B8A-8AA2-A3D5D5A1C667}" type="presOf" srcId="{CC072451-C355-41CA-BE8E-6AC715385297}" destId="{35FCBF25-3CC5-4D86-B4CB-37C4FC0C3CDD}" srcOrd="0" destOrd="0" presId="urn:microsoft.com/office/officeart/2005/8/layout/default"/>
    <dgm:cxn modelId="{6ECD3615-16FA-4ED5-A98A-7CDA356358ED}" srcId="{CC072451-C355-41CA-BE8E-6AC715385297}" destId="{89BD5E22-EECB-4467-B550-164AB11B0F9D}" srcOrd="2" destOrd="0" parTransId="{AC24B183-0129-4E65-AD4F-B56C1A0754C5}" sibTransId="{4702866F-1AEB-4422-B737-CDCB5A4E116A}"/>
    <dgm:cxn modelId="{1CAD698D-F5D1-42AA-B014-76B4E02DB69C}" srcId="{CC072451-C355-41CA-BE8E-6AC715385297}" destId="{90125DD8-9FEE-4ED9-B4C3-CCF62608911A}" srcOrd="1" destOrd="0" parTransId="{DC68E731-2A5A-43AC-84F5-05EC96C0C573}" sibTransId="{F7A37C6F-11C6-421D-9D14-E41F5775BA6F}"/>
    <dgm:cxn modelId="{EF41D892-5B52-4847-A90E-58D1A2D5527C}" type="presOf" srcId="{C4AA988B-445F-4717-8EB7-DCFD50E1C02C}" destId="{08A43EBB-3344-4483-BCA5-05F7C7E97C5B}" srcOrd="0" destOrd="0" presId="urn:microsoft.com/office/officeart/2005/8/layout/default"/>
    <dgm:cxn modelId="{A16EB068-40C1-4C2F-976A-EB45558975F8}" type="presOf" srcId="{9CFA6B09-E3F9-42C0-9312-329545846D4D}" destId="{FD6848BD-95E8-428E-BB31-56FFB2667A25}" srcOrd="0" destOrd="0" presId="urn:microsoft.com/office/officeart/2005/8/layout/default"/>
    <dgm:cxn modelId="{A6AF7B34-4989-4E4A-9FD6-5B3D9991199C}" type="presOf" srcId="{89BD5E22-EECB-4467-B550-164AB11B0F9D}" destId="{0150C8BB-6D20-4FF8-A864-D96FBC8E8C59}" srcOrd="0" destOrd="0" presId="urn:microsoft.com/office/officeart/2005/8/layout/default"/>
    <dgm:cxn modelId="{1D5D25F1-5E10-4157-8CB4-32BEE6F0454A}" srcId="{CC072451-C355-41CA-BE8E-6AC715385297}" destId="{9CFA6B09-E3F9-42C0-9312-329545846D4D}" srcOrd="0" destOrd="0" parTransId="{14ACF6B6-1459-4822-B139-9B84C8F4B171}" sibTransId="{A9EC4CC8-5D9D-4EF6-9D8A-56371E883EDB}"/>
    <dgm:cxn modelId="{41556F2B-FF3E-47D9-B224-A32724920662}" type="presParOf" srcId="{35FCBF25-3CC5-4D86-B4CB-37C4FC0C3CDD}" destId="{FD6848BD-95E8-428E-BB31-56FFB2667A25}" srcOrd="0" destOrd="0" presId="urn:microsoft.com/office/officeart/2005/8/layout/default"/>
    <dgm:cxn modelId="{A827D7D0-9E7E-4FFB-805C-7DFF53B1F2DE}" type="presParOf" srcId="{35FCBF25-3CC5-4D86-B4CB-37C4FC0C3CDD}" destId="{BA1158F8-46EE-4FBF-A70A-14CD8E68997B}" srcOrd="1" destOrd="0" presId="urn:microsoft.com/office/officeart/2005/8/layout/default"/>
    <dgm:cxn modelId="{B2064A89-9DFD-430F-A752-A1D5F0CC00D8}" type="presParOf" srcId="{35FCBF25-3CC5-4D86-B4CB-37C4FC0C3CDD}" destId="{4C566A84-85EC-48F0-8334-62860D95DD5F}" srcOrd="2" destOrd="0" presId="urn:microsoft.com/office/officeart/2005/8/layout/default"/>
    <dgm:cxn modelId="{461AA619-33CA-49FC-8D57-B27DC6E123F1}" type="presParOf" srcId="{35FCBF25-3CC5-4D86-B4CB-37C4FC0C3CDD}" destId="{6FE187DA-7088-416F-84F1-9E5E91F405E8}" srcOrd="3" destOrd="0" presId="urn:microsoft.com/office/officeart/2005/8/layout/default"/>
    <dgm:cxn modelId="{0B942FDD-42FA-4591-9B45-58B314C0D16B}" type="presParOf" srcId="{35FCBF25-3CC5-4D86-B4CB-37C4FC0C3CDD}" destId="{0150C8BB-6D20-4FF8-A864-D96FBC8E8C59}" srcOrd="4" destOrd="0" presId="urn:microsoft.com/office/officeart/2005/8/layout/default"/>
    <dgm:cxn modelId="{05DFA294-B2BB-452D-A7A3-479C87FA062A}" type="presParOf" srcId="{35FCBF25-3CC5-4D86-B4CB-37C4FC0C3CDD}" destId="{F3218F9E-3D0B-41DA-855D-72146CAA2ECA}" srcOrd="5" destOrd="0" presId="urn:microsoft.com/office/officeart/2005/8/layout/default"/>
    <dgm:cxn modelId="{CA28D073-1975-4DD9-9B40-7D81C00CEC0B}" type="presParOf" srcId="{35FCBF25-3CC5-4D86-B4CB-37C4FC0C3CDD}" destId="{08A43EBB-3344-4483-BCA5-05F7C7E97C5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DB0D6B-A216-48AA-BA15-3304C9A0D3F5}" type="doc">
      <dgm:prSet loTypeId="urn:microsoft.com/office/officeart/2005/8/layout/hProcess3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pl-PL"/>
        </a:p>
      </dgm:t>
    </dgm:pt>
    <dgm:pt modelId="{16A73578-4D06-4ED2-A40B-291015F88539}">
      <dgm:prSet/>
      <dgm:spPr/>
      <dgm:t>
        <a:bodyPr/>
        <a:lstStyle/>
        <a:p>
          <a:pPr rtl="0"/>
          <a:r>
            <a:rPr lang="pl-PL" dirty="0" smtClean="0"/>
            <a:t>przygotowanie opisów</a:t>
          </a:r>
          <a:endParaRPr lang="pl-PL" dirty="0"/>
        </a:p>
      </dgm:t>
    </dgm:pt>
    <dgm:pt modelId="{C6281310-E6F9-452C-8863-89ED71C2DAA5}" type="parTrans" cxnId="{5A6BF82D-67BD-4A0D-9410-C25609C4370D}">
      <dgm:prSet/>
      <dgm:spPr/>
      <dgm:t>
        <a:bodyPr/>
        <a:lstStyle/>
        <a:p>
          <a:endParaRPr lang="pl-PL"/>
        </a:p>
      </dgm:t>
    </dgm:pt>
    <dgm:pt modelId="{30943C2D-4A83-4AC5-955C-61DA4D5CC67A}" type="sibTrans" cxnId="{5A6BF82D-67BD-4A0D-9410-C25609C4370D}">
      <dgm:prSet/>
      <dgm:spPr/>
      <dgm:t>
        <a:bodyPr/>
        <a:lstStyle/>
        <a:p>
          <a:endParaRPr lang="pl-PL"/>
        </a:p>
      </dgm:t>
    </dgm:pt>
    <dgm:pt modelId="{FEF06FA6-B899-4A0E-9EFE-97B17DA09312}">
      <dgm:prSet/>
      <dgm:spPr/>
      <dgm:t>
        <a:bodyPr/>
        <a:lstStyle/>
        <a:p>
          <a:pPr rtl="0"/>
          <a:r>
            <a:rPr lang="pl-PL" dirty="0" smtClean="0"/>
            <a:t>konwersja danych do formatu XML </a:t>
          </a:r>
          <a:endParaRPr lang="pl-PL" dirty="0"/>
        </a:p>
      </dgm:t>
    </dgm:pt>
    <dgm:pt modelId="{FC8CF275-42CD-4767-91E3-513E8F26FEE9}" type="parTrans" cxnId="{882CB1BA-2FB1-4735-AEB8-04B27D3B5783}">
      <dgm:prSet/>
      <dgm:spPr/>
      <dgm:t>
        <a:bodyPr/>
        <a:lstStyle/>
        <a:p>
          <a:endParaRPr lang="pl-PL"/>
        </a:p>
      </dgm:t>
    </dgm:pt>
    <dgm:pt modelId="{8300BD2A-F235-4025-BC6A-D1F0D5285736}" type="sibTrans" cxnId="{882CB1BA-2FB1-4735-AEB8-04B27D3B5783}">
      <dgm:prSet/>
      <dgm:spPr/>
      <dgm:t>
        <a:bodyPr/>
        <a:lstStyle/>
        <a:p>
          <a:endParaRPr lang="pl-PL"/>
        </a:p>
      </dgm:t>
    </dgm:pt>
    <dgm:pt modelId="{1FEDCA56-16C5-40A1-BA8B-767C9CE4F1B8}" type="pres">
      <dgm:prSet presAssocID="{9CDB0D6B-A216-48AA-BA15-3304C9A0D3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A6C7C8D-2687-46F1-83AB-2E0DC1523B72}" type="pres">
      <dgm:prSet presAssocID="{9CDB0D6B-A216-48AA-BA15-3304C9A0D3F5}" presName="dummy" presStyleCnt="0"/>
      <dgm:spPr/>
    </dgm:pt>
    <dgm:pt modelId="{872F4042-C2D2-4469-A501-8E5BE2DEDD1E}" type="pres">
      <dgm:prSet presAssocID="{9CDB0D6B-A216-48AA-BA15-3304C9A0D3F5}" presName="linH" presStyleCnt="0"/>
      <dgm:spPr/>
    </dgm:pt>
    <dgm:pt modelId="{D72EDAB6-0D9E-4B9B-B4FC-9BEA95D1BF29}" type="pres">
      <dgm:prSet presAssocID="{9CDB0D6B-A216-48AA-BA15-3304C9A0D3F5}" presName="padding1" presStyleCnt="0"/>
      <dgm:spPr/>
    </dgm:pt>
    <dgm:pt modelId="{F8FBAC11-26ED-48AE-A902-D5E6F99CE52F}" type="pres">
      <dgm:prSet presAssocID="{16A73578-4D06-4ED2-A40B-291015F88539}" presName="linV" presStyleCnt="0"/>
      <dgm:spPr/>
    </dgm:pt>
    <dgm:pt modelId="{92664CBE-F7B8-4651-AC55-CB72B96A70B1}" type="pres">
      <dgm:prSet presAssocID="{16A73578-4D06-4ED2-A40B-291015F88539}" presName="spVertical1" presStyleCnt="0"/>
      <dgm:spPr/>
    </dgm:pt>
    <dgm:pt modelId="{D471FDAA-CAEA-44A2-8E6C-740ADFFD22C2}" type="pres">
      <dgm:prSet presAssocID="{16A73578-4D06-4ED2-A40B-291015F88539}" presName="parTx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2121550-E1A0-4529-A9A8-426830505379}" type="pres">
      <dgm:prSet presAssocID="{16A73578-4D06-4ED2-A40B-291015F88539}" presName="spVertical2" presStyleCnt="0"/>
      <dgm:spPr/>
    </dgm:pt>
    <dgm:pt modelId="{E00574DE-6F4B-47F2-81FF-0E730EA1602C}" type="pres">
      <dgm:prSet presAssocID="{16A73578-4D06-4ED2-A40B-291015F88539}" presName="spVertical3" presStyleCnt="0"/>
      <dgm:spPr/>
    </dgm:pt>
    <dgm:pt modelId="{372A29AE-66F2-4BAC-941A-82611ABB3EA8}" type="pres">
      <dgm:prSet presAssocID="{30943C2D-4A83-4AC5-955C-61DA4D5CC67A}" presName="space" presStyleCnt="0"/>
      <dgm:spPr/>
    </dgm:pt>
    <dgm:pt modelId="{25AB37F7-ADFB-42BC-B6B6-2175558591FC}" type="pres">
      <dgm:prSet presAssocID="{FEF06FA6-B899-4A0E-9EFE-97B17DA09312}" presName="linV" presStyleCnt="0"/>
      <dgm:spPr/>
    </dgm:pt>
    <dgm:pt modelId="{76FE166E-4683-4928-8C97-568D84091E95}" type="pres">
      <dgm:prSet presAssocID="{FEF06FA6-B899-4A0E-9EFE-97B17DA09312}" presName="spVertical1" presStyleCnt="0"/>
      <dgm:spPr/>
    </dgm:pt>
    <dgm:pt modelId="{7D7416E4-86E5-4ABC-B14A-1652CDEA5744}" type="pres">
      <dgm:prSet presAssocID="{FEF06FA6-B899-4A0E-9EFE-97B17DA09312}" presName="parTx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2EDF6F0-D688-45E8-AFD9-EC19175BACA1}" type="pres">
      <dgm:prSet presAssocID="{FEF06FA6-B899-4A0E-9EFE-97B17DA09312}" presName="spVertical2" presStyleCnt="0"/>
      <dgm:spPr/>
    </dgm:pt>
    <dgm:pt modelId="{41AA170D-E99A-4C09-A880-7FB409D3B73B}" type="pres">
      <dgm:prSet presAssocID="{FEF06FA6-B899-4A0E-9EFE-97B17DA09312}" presName="spVertical3" presStyleCnt="0"/>
      <dgm:spPr/>
    </dgm:pt>
    <dgm:pt modelId="{263FA7D3-D984-4677-AD6C-CE8032D9AC45}" type="pres">
      <dgm:prSet presAssocID="{9CDB0D6B-A216-48AA-BA15-3304C9A0D3F5}" presName="padding2" presStyleCnt="0"/>
      <dgm:spPr/>
    </dgm:pt>
    <dgm:pt modelId="{C211B070-C0DB-4D61-8E39-4A001CA9776F}" type="pres">
      <dgm:prSet presAssocID="{9CDB0D6B-A216-48AA-BA15-3304C9A0D3F5}" presName="negArrow" presStyleCnt="0"/>
      <dgm:spPr/>
    </dgm:pt>
    <dgm:pt modelId="{BA18BFCA-9C30-4578-AFA1-F02476E277E5}" type="pres">
      <dgm:prSet presAssocID="{9CDB0D6B-A216-48AA-BA15-3304C9A0D3F5}" presName="backgroundArrow" presStyleLbl="node1" presStyleIdx="0" presStyleCnt="1" custScaleY="114596"/>
      <dgm:spPr/>
    </dgm:pt>
  </dgm:ptLst>
  <dgm:cxnLst>
    <dgm:cxn modelId="{0D3AA358-B229-4357-A91E-A273613C6CE5}" type="presOf" srcId="{16A73578-4D06-4ED2-A40B-291015F88539}" destId="{D471FDAA-CAEA-44A2-8E6C-740ADFFD22C2}" srcOrd="0" destOrd="0" presId="urn:microsoft.com/office/officeart/2005/8/layout/hProcess3"/>
    <dgm:cxn modelId="{882CB1BA-2FB1-4735-AEB8-04B27D3B5783}" srcId="{9CDB0D6B-A216-48AA-BA15-3304C9A0D3F5}" destId="{FEF06FA6-B899-4A0E-9EFE-97B17DA09312}" srcOrd="1" destOrd="0" parTransId="{FC8CF275-42CD-4767-91E3-513E8F26FEE9}" sibTransId="{8300BD2A-F235-4025-BC6A-D1F0D5285736}"/>
    <dgm:cxn modelId="{2FEF68FE-2E1D-465F-98F8-C81F7D13FE39}" type="presOf" srcId="{FEF06FA6-B899-4A0E-9EFE-97B17DA09312}" destId="{7D7416E4-86E5-4ABC-B14A-1652CDEA5744}" srcOrd="0" destOrd="0" presId="urn:microsoft.com/office/officeart/2005/8/layout/hProcess3"/>
    <dgm:cxn modelId="{21DCA3C1-3437-4DA2-B959-55D4ED6442A1}" type="presOf" srcId="{9CDB0D6B-A216-48AA-BA15-3304C9A0D3F5}" destId="{1FEDCA56-16C5-40A1-BA8B-767C9CE4F1B8}" srcOrd="0" destOrd="0" presId="urn:microsoft.com/office/officeart/2005/8/layout/hProcess3"/>
    <dgm:cxn modelId="{5A6BF82D-67BD-4A0D-9410-C25609C4370D}" srcId="{9CDB0D6B-A216-48AA-BA15-3304C9A0D3F5}" destId="{16A73578-4D06-4ED2-A40B-291015F88539}" srcOrd="0" destOrd="0" parTransId="{C6281310-E6F9-452C-8863-89ED71C2DAA5}" sibTransId="{30943C2D-4A83-4AC5-955C-61DA4D5CC67A}"/>
    <dgm:cxn modelId="{BA40B8D5-1DAE-4710-8A9A-73EF03A7076E}" type="presParOf" srcId="{1FEDCA56-16C5-40A1-BA8B-767C9CE4F1B8}" destId="{AA6C7C8D-2687-46F1-83AB-2E0DC1523B72}" srcOrd="0" destOrd="0" presId="urn:microsoft.com/office/officeart/2005/8/layout/hProcess3"/>
    <dgm:cxn modelId="{8111D04C-33CF-4502-96D0-EED451604380}" type="presParOf" srcId="{1FEDCA56-16C5-40A1-BA8B-767C9CE4F1B8}" destId="{872F4042-C2D2-4469-A501-8E5BE2DEDD1E}" srcOrd="1" destOrd="0" presId="urn:microsoft.com/office/officeart/2005/8/layout/hProcess3"/>
    <dgm:cxn modelId="{D573301B-8155-479B-9770-46684DEB8883}" type="presParOf" srcId="{872F4042-C2D2-4469-A501-8E5BE2DEDD1E}" destId="{D72EDAB6-0D9E-4B9B-B4FC-9BEA95D1BF29}" srcOrd="0" destOrd="0" presId="urn:microsoft.com/office/officeart/2005/8/layout/hProcess3"/>
    <dgm:cxn modelId="{4FC75B5F-8E97-4FD3-B369-5FA2D61FA905}" type="presParOf" srcId="{872F4042-C2D2-4469-A501-8E5BE2DEDD1E}" destId="{F8FBAC11-26ED-48AE-A902-D5E6F99CE52F}" srcOrd="1" destOrd="0" presId="urn:microsoft.com/office/officeart/2005/8/layout/hProcess3"/>
    <dgm:cxn modelId="{AD6FF35F-5404-4157-9540-C5C9E444E983}" type="presParOf" srcId="{F8FBAC11-26ED-48AE-A902-D5E6F99CE52F}" destId="{92664CBE-F7B8-4651-AC55-CB72B96A70B1}" srcOrd="0" destOrd="0" presId="urn:microsoft.com/office/officeart/2005/8/layout/hProcess3"/>
    <dgm:cxn modelId="{D01847CE-4517-4118-8195-7AD94EEF1A01}" type="presParOf" srcId="{F8FBAC11-26ED-48AE-A902-D5E6F99CE52F}" destId="{D471FDAA-CAEA-44A2-8E6C-740ADFFD22C2}" srcOrd="1" destOrd="0" presId="urn:microsoft.com/office/officeart/2005/8/layout/hProcess3"/>
    <dgm:cxn modelId="{E74245FD-2DB7-4D3C-AFFD-5EB5C6248786}" type="presParOf" srcId="{F8FBAC11-26ED-48AE-A902-D5E6F99CE52F}" destId="{E2121550-E1A0-4529-A9A8-426830505379}" srcOrd="2" destOrd="0" presId="urn:microsoft.com/office/officeart/2005/8/layout/hProcess3"/>
    <dgm:cxn modelId="{34857332-F0CF-43CD-96F0-B85F75C77255}" type="presParOf" srcId="{F8FBAC11-26ED-48AE-A902-D5E6F99CE52F}" destId="{E00574DE-6F4B-47F2-81FF-0E730EA1602C}" srcOrd="3" destOrd="0" presId="urn:microsoft.com/office/officeart/2005/8/layout/hProcess3"/>
    <dgm:cxn modelId="{3CD45A9B-EF30-406C-8BC3-147A86394DF4}" type="presParOf" srcId="{872F4042-C2D2-4469-A501-8E5BE2DEDD1E}" destId="{372A29AE-66F2-4BAC-941A-82611ABB3EA8}" srcOrd="2" destOrd="0" presId="urn:microsoft.com/office/officeart/2005/8/layout/hProcess3"/>
    <dgm:cxn modelId="{20E7EAB9-8FB6-4390-B76D-43AEDC7C2044}" type="presParOf" srcId="{872F4042-C2D2-4469-A501-8E5BE2DEDD1E}" destId="{25AB37F7-ADFB-42BC-B6B6-2175558591FC}" srcOrd="3" destOrd="0" presId="urn:microsoft.com/office/officeart/2005/8/layout/hProcess3"/>
    <dgm:cxn modelId="{11817249-AF22-403B-BE51-58F289363DD3}" type="presParOf" srcId="{25AB37F7-ADFB-42BC-B6B6-2175558591FC}" destId="{76FE166E-4683-4928-8C97-568D84091E95}" srcOrd="0" destOrd="0" presId="urn:microsoft.com/office/officeart/2005/8/layout/hProcess3"/>
    <dgm:cxn modelId="{F4AB4920-74E5-492C-9510-D6B74F582633}" type="presParOf" srcId="{25AB37F7-ADFB-42BC-B6B6-2175558591FC}" destId="{7D7416E4-86E5-4ABC-B14A-1652CDEA5744}" srcOrd="1" destOrd="0" presId="urn:microsoft.com/office/officeart/2005/8/layout/hProcess3"/>
    <dgm:cxn modelId="{C4B8E9AC-C259-41AD-9C29-465067798B6F}" type="presParOf" srcId="{25AB37F7-ADFB-42BC-B6B6-2175558591FC}" destId="{A2EDF6F0-D688-45E8-AFD9-EC19175BACA1}" srcOrd="2" destOrd="0" presId="urn:microsoft.com/office/officeart/2005/8/layout/hProcess3"/>
    <dgm:cxn modelId="{E94A7CA2-51F0-4812-8458-2125D3055B83}" type="presParOf" srcId="{25AB37F7-ADFB-42BC-B6B6-2175558591FC}" destId="{41AA170D-E99A-4C09-A880-7FB409D3B73B}" srcOrd="3" destOrd="0" presId="urn:microsoft.com/office/officeart/2005/8/layout/hProcess3"/>
    <dgm:cxn modelId="{0A4D6169-DCD8-4F8D-8C31-1B4714B794E2}" type="presParOf" srcId="{872F4042-C2D2-4469-A501-8E5BE2DEDD1E}" destId="{263FA7D3-D984-4677-AD6C-CE8032D9AC45}" srcOrd="4" destOrd="0" presId="urn:microsoft.com/office/officeart/2005/8/layout/hProcess3"/>
    <dgm:cxn modelId="{51E5CFE0-DA78-478D-9343-20E4A11AEC54}" type="presParOf" srcId="{872F4042-C2D2-4469-A501-8E5BE2DEDD1E}" destId="{C211B070-C0DB-4D61-8E39-4A001CA9776F}" srcOrd="5" destOrd="0" presId="urn:microsoft.com/office/officeart/2005/8/layout/hProcess3"/>
    <dgm:cxn modelId="{A7D8BF68-D3F7-4604-839A-CF97BA5AB02E}" type="presParOf" srcId="{872F4042-C2D2-4469-A501-8E5BE2DEDD1E}" destId="{BA18BFCA-9C30-4578-AFA1-F02476E277E5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4FE462-A060-4618-B953-C12BCAFED098}" type="doc">
      <dgm:prSet loTypeId="urn:microsoft.com/office/officeart/2005/8/layout/default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pl-PL"/>
        </a:p>
      </dgm:t>
    </dgm:pt>
    <dgm:pt modelId="{166FEC5A-8859-4F51-8052-4BE39415889B}">
      <dgm:prSet/>
      <dgm:spPr/>
      <dgm:t>
        <a:bodyPr/>
        <a:lstStyle/>
        <a:p>
          <a:pPr rtl="0"/>
          <a:r>
            <a:rPr lang="pl-PL" dirty="0" smtClean="0"/>
            <a:t>2 mln rekordów </a:t>
          </a:r>
          <a:endParaRPr lang="pl-PL" dirty="0"/>
        </a:p>
      </dgm:t>
    </dgm:pt>
    <dgm:pt modelId="{9ED82355-93C4-4C94-8492-3CF74DF35CE9}" type="parTrans" cxnId="{BE0FE594-53EC-4C4A-A39D-D3B5342D3BE4}">
      <dgm:prSet/>
      <dgm:spPr/>
      <dgm:t>
        <a:bodyPr/>
        <a:lstStyle/>
        <a:p>
          <a:endParaRPr lang="pl-PL"/>
        </a:p>
      </dgm:t>
    </dgm:pt>
    <dgm:pt modelId="{8CAD7FCD-3229-4937-A5C4-9F310B720785}" type="sibTrans" cxnId="{BE0FE594-53EC-4C4A-A39D-D3B5342D3BE4}">
      <dgm:prSet/>
      <dgm:spPr/>
      <dgm:t>
        <a:bodyPr/>
        <a:lstStyle/>
        <a:p>
          <a:endParaRPr lang="pl-PL"/>
        </a:p>
      </dgm:t>
    </dgm:pt>
    <dgm:pt modelId="{1D5DD409-64AD-4611-9C2F-A611647CB831}">
      <dgm:prSet/>
      <dgm:spPr/>
      <dgm:t>
        <a:bodyPr/>
        <a:lstStyle/>
        <a:p>
          <a:pPr rtl="0"/>
          <a:endParaRPr lang="pl-PL" dirty="0" smtClean="0"/>
        </a:p>
        <a:p>
          <a:pPr rtl="0"/>
          <a:r>
            <a:rPr lang="pl-PL" dirty="0" smtClean="0"/>
            <a:t>70 tys. </a:t>
          </a:r>
          <a:r>
            <a:rPr lang="pl-PL" dirty="0" err="1" smtClean="0"/>
            <a:t>skanów</a:t>
          </a:r>
          <a:r>
            <a:rPr lang="pl-PL" dirty="0" smtClean="0"/>
            <a:t>.  </a:t>
          </a:r>
          <a:endParaRPr lang="pl-PL" dirty="0"/>
        </a:p>
      </dgm:t>
    </dgm:pt>
    <dgm:pt modelId="{D7BE6636-22D3-4D6F-BF78-31F429225D5A}" type="parTrans" cxnId="{C7C7310E-6078-4150-BCB4-0182DF943D07}">
      <dgm:prSet/>
      <dgm:spPr/>
      <dgm:t>
        <a:bodyPr/>
        <a:lstStyle/>
        <a:p>
          <a:endParaRPr lang="pl-PL"/>
        </a:p>
      </dgm:t>
    </dgm:pt>
    <dgm:pt modelId="{FDD67A53-8D91-4ECB-9595-30A1AD5D2B19}" type="sibTrans" cxnId="{C7C7310E-6078-4150-BCB4-0182DF943D07}">
      <dgm:prSet/>
      <dgm:spPr/>
      <dgm:t>
        <a:bodyPr/>
        <a:lstStyle/>
        <a:p>
          <a:endParaRPr lang="pl-PL"/>
        </a:p>
      </dgm:t>
    </dgm:pt>
    <dgm:pt modelId="{FD0B32BD-7170-44AE-87CE-A4F2320414D5}" type="pres">
      <dgm:prSet presAssocID="{904FE462-A060-4618-B953-C12BCAFED0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CC0BAC3-33B8-4EAC-87B9-0EECCFB7526F}" type="pres">
      <dgm:prSet presAssocID="{166FEC5A-8859-4F51-8052-4BE39415889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16F056-DBF2-4055-8E37-D85A9395B05F}" type="pres">
      <dgm:prSet presAssocID="{8CAD7FCD-3229-4937-A5C4-9F310B720785}" presName="sibTrans" presStyleCnt="0"/>
      <dgm:spPr/>
    </dgm:pt>
    <dgm:pt modelId="{567C1595-F991-4D18-ACE1-570D7970C28D}" type="pres">
      <dgm:prSet presAssocID="{1D5DD409-64AD-4611-9C2F-A611647CB83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E0FE594-53EC-4C4A-A39D-D3B5342D3BE4}" srcId="{904FE462-A060-4618-B953-C12BCAFED098}" destId="{166FEC5A-8859-4F51-8052-4BE39415889B}" srcOrd="0" destOrd="0" parTransId="{9ED82355-93C4-4C94-8492-3CF74DF35CE9}" sibTransId="{8CAD7FCD-3229-4937-A5C4-9F310B720785}"/>
    <dgm:cxn modelId="{F9C9F017-1D17-4F46-9D71-1FCB51E5F12D}" type="presOf" srcId="{166FEC5A-8859-4F51-8052-4BE39415889B}" destId="{BCC0BAC3-33B8-4EAC-87B9-0EECCFB7526F}" srcOrd="0" destOrd="0" presId="urn:microsoft.com/office/officeart/2005/8/layout/default"/>
    <dgm:cxn modelId="{333941C8-D848-47EE-9AB8-C28952F32983}" type="presOf" srcId="{1D5DD409-64AD-4611-9C2F-A611647CB831}" destId="{567C1595-F991-4D18-ACE1-570D7970C28D}" srcOrd="0" destOrd="0" presId="urn:microsoft.com/office/officeart/2005/8/layout/default"/>
    <dgm:cxn modelId="{C7C7310E-6078-4150-BCB4-0182DF943D07}" srcId="{904FE462-A060-4618-B953-C12BCAFED098}" destId="{1D5DD409-64AD-4611-9C2F-A611647CB831}" srcOrd="1" destOrd="0" parTransId="{D7BE6636-22D3-4D6F-BF78-31F429225D5A}" sibTransId="{FDD67A53-8D91-4ECB-9595-30A1AD5D2B19}"/>
    <dgm:cxn modelId="{E9F26856-43C2-434D-B3C9-CC7565D749CA}" type="presOf" srcId="{904FE462-A060-4618-B953-C12BCAFED098}" destId="{FD0B32BD-7170-44AE-87CE-A4F2320414D5}" srcOrd="0" destOrd="0" presId="urn:microsoft.com/office/officeart/2005/8/layout/default"/>
    <dgm:cxn modelId="{E20723F6-F6A2-4BF1-87B9-41E88D1821B4}" type="presParOf" srcId="{FD0B32BD-7170-44AE-87CE-A4F2320414D5}" destId="{BCC0BAC3-33B8-4EAC-87B9-0EECCFB7526F}" srcOrd="0" destOrd="0" presId="urn:microsoft.com/office/officeart/2005/8/layout/default"/>
    <dgm:cxn modelId="{4CE4EF17-F4E7-4E54-A592-57CFAFE7080B}" type="presParOf" srcId="{FD0B32BD-7170-44AE-87CE-A4F2320414D5}" destId="{DE16F056-DBF2-4055-8E37-D85A9395B05F}" srcOrd="1" destOrd="0" presId="urn:microsoft.com/office/officeart/2005/8/layout/default"/>
    <dgm:cxn modelId="{4AF7A9BB-8392-4560-BC08-39E8539DABF3}" type="presParOf" srcId="{FD0B32BD-7170-44AE-87CE-A4F2320414D5}" destId="{567C1595-F991-4D18-ACE1-570D7970C28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0E100E-BF89-424D-87EE-3EADAC06F291}" type="doc">
      <dgm:prSet loTypeId="urn:microsoft.com/office/officeart/2005/8/layout/vList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pl-PL"/>
        </a:p>
      </dgm:t>
    </dgm:pt>
    <dgm:pt modelId="{F7E50C23-B2E8-44D8-929F-31795CFD428B}">
      <dgm:prSet/>
      <dgm:spPr/>
      <dgm:t>
        <a:bodyPr/>
        <a:lstStyle/>
        <a:p>
          <a:pPr rtl="0"/>
          <a:r>
            <a:rPr lang="pl-PL" dirty="0" smtClean="0"/>
            <a:t>Zainicjowany w trakcie spotkania podsumowującego realizację </a:t>
          </a:r>
          <a:r>
            <a:rPr lang="pl-PL" dirty="0" err="1" smtClean="0"/>
            <a:t>APEnetu</a:t>
          </a:r>
          <a:r>
            <a:rPr lang="pl-PL" dirty="0" smtClean="0"/>
            <a:t> w Madrycie. </a:t>
          </a:r>
          <a:endParaRPr lang="pl-PL" b="1" dirty="0"/>
        </a:p>
      </dgm:t>
    </dgm:pt>
    <dgm:pt modelId="{6C61A527-7E3C-4F82-9684-731856703479}" type="parTrans" cxnId="{BF711EF7-843A-4CBE-90BB-34F9EA4988C2}">
      <dgm:prSet/>
      <dgm:spPr/>
      <dgm:t>
        <a:bodyPr/>
        <a:lstStyle/>
        <a:p>
          <a:endParaRPr lang="pl-PL"/>
        </a:p>
      </dgm:t>
    </dgm:pt>
    <dgm:pt modelId="{8FAD687B-FAFA-445C-BF72-D1B6A4007097}" type="sibTrans" cxnId="{BF711EF7-843A-4CBE-90BB-34F9EA4988C2}">
      <dgm:prSet/>
      <dgm:spPr/>
      <dgm:t>
        <a:bodyPr/>
        <a:lstStyle/>
        <a:p>
          <a:endParaRPr lang="pl-PL"/>
        </a:p>
      </dgm:t>
    </dgm:pt>
    <dgm:pt modelId="{90378582-D1BF-4F81-8335-81FC4EDC40F8}">
      <dgm:prSet/>
      <dgm:spPr/>
      <dgm:t>
        <a:bodyPr/>
        <a:lstStyle/>
        <a:p>
          <a:pPr rtl="0"/>
          <a:r>
            <a:rPr lang="pl-PL" dirty="0" smtClean="0"/>
            <a:t>Uczestnicy - wszystkie kraje z </a:t>
          </a:r>
          <a:r>
            <a:rPr lang="pl-PL" dirty="0" err="1" smtClean="0"/>
            <a:t>APEnetu</a:t>
          </a:r>
          <a:r>
            <a:rPr lang="pl-PL" dirty="0" smtClean="0"/>
            <a:t> oraz nowi partnerzy. W sumie </a:t>
          </a:r>
          <a:r>
            <a:rPr lang="pl-PL" b="1" dirty="0" smtClean="0"/>
            <a:t>27 archiwów narodowych (</a:t>
          </a:r>
          <a:r>
            <a:rPr lang="pl-PL" dirty="0" smtClean="0"/>
            <a:t>Albania, Austria, Belgia, Bułgaria, Chorwacja, Estonia, Finlandia, Francja, Hiszpania, Niemcy, Grecja, Węgry, Irlandia, Łotwa, Luxemburg, Malta, Norwegia, Polska, Portugalia, Słowacja, Słowenia, Szwecja, Szwajcaria )</a:t>
          </a:r>
          <a:r>
            <a:rPr lang="pl-PL" b="1" dirty="0" smtClean="0"/>
            <a:t> i ICARUS</a:t>
          </a:r>
          <a:endParaRPr lang="pl-PL" dirty="0"/>
        </a:p>
      </dgm:t>
    </dgm:pt>
    <dgm:pt modelId="{02F3BA59-DC38-4390-B7E6-283D8658A440}" type="parTrans" cxnId="{8E67B514-2316-4022-8103-EFDA3B29B4FF}">
      <dgm:prSet/>
      <dgm:spPr/>
      <dgm:t>
        <a:bodyPr/>
        <a:lstStyle/>
        <a:p>
          <a:endParaRPr lang="pl-PL"/>
        </a:p>
      </dgm:t>
    </dgm:pt>
    <dgm:pt modelId="{2DE80258-5E0C-4E46-AE7A-00060F8C2875}" type="sibTrans" cxnId="{8E67B514-2316-4022-8103-EFDA3B29B4FF}">
      <dgm:prSet/>
      <dgm:spPr/>
      <dgm:t>
        <a:bodyPr/>
        <a:lstStyle/>
        <a:p>
          <a:endParaRPr lang="pl-PL"/>
        </a:p>
      </dgm:t>
    </dgm:pt>
    <dgm:pt modelId="{312BC64A-6063-4517-8E5A-32A05AD00A42}" type="pres">
      <dgm:prSet presAssocID="{A00E100E-BF89-424D-87EE-3EADAC06F2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0060D74-12F0-4DAF-B6C9-8290400CF0B0}" type="pres">
      <dgm:prSet presAssocID="{F7E50C23-B2E8-44D8-929F-31795CFD428B}" presName="parentText" presStyleLbl="node1" presStyleIdx="0" presStyleCnt="2" custAng="0" custLinFactY="-8084" custLinFactNeighborX="-34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5EE530-57F8-4BE4-AD6E-9ABF7D6E2C70}" type="pres">
      <dgm:prSet presAssocID="{8FAD687B-FAFA-445C-BF72-D1B6A4007097}" presName="spacer" presStyleCnt="0"/>
      <dgm:spPr/>
    </dgm:pt>
    <dgm:pt modelId="{AD3D287F-21D8-47F3-AF2A-F4B5614B8057}" type="pres">
      <dgm:prSet presAssocID="{90378582-D1BF-4F81-8335-81FC4EDC40F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F711EF7-843A-4CBE-90BB-34F9EA4988C2}" srcId="{A00E100E-BF89-424D-87EE-3EADAC06F291}" destId="{F7E50C23-B2E8-44D8-929F-31795CFD428B}" srcOrd="0" destOrd="0" parTransId="{6C61A527-7E3C-4F82-9684-731856703479}" sibTransId="{8FAD687B-FAFA-445C-BF72-D1B6A4007097}"/>
    <dgm:cxn modelId="{01F4A431-ACF1-49E3-B84D-6AA6D1012350}" type="presOf" srcId="{F7E50C23-B2E8-44D8-929F-31795CFD428B}" destId="{F0060D74-12F0-4DAF-B6C9-8290400CF0B0}" srcOrd="0" destOrd="0" presId="urn:microsoft.com/office/officeart/2005/8/layout/vList2"/>
    <dgm:cxn modelId="{8E67B514-2316-4022-8103-EFDA3B29B4FF}" srcId="{A00E100E-BF89-424D-87EE-3EADAC06F291}" destId="{90378582-D1BF-4F81-8335-81FC4EDC40F8}" srcOrd="1" destOrd="0" parTransId="{02F3BA59-DC38-4390-B7E6-283D8658A440}" sibTransId="{2DE80258-5E0C-4E46-AE7A-00060F8C2875}"/>
    <dgm:cxn modelId="{0E85BC56-7CE0-45B4-A2C3-8CC953F4FA55}" type="presOf" srcId="{90378582-D1BF-4F81-8335-81FC4EDC40F8}" destId="{AD3D287F-21D8-47F3-AF2A-F4B5614B8057}" srcOrd="0" destOrd="0" presId="urn:microsoft.com/office/officeart/2005/8/layout/vList2"/>
    <dgm:cxn modelId="{70EF8E20-D2C1-4950-87ED-6E66E1F5DD39}" type="presOf" srcId="{A00E100E-BF89-424D-87EE-3EADAC06F291}" destId="{312BC64A-6063-4517-8E5A-32A05AD00A42}" srcOrd="0" destOrd="0" presId="urn:microsoft.com/office/officeart/2005/8/layout/vList2"/>
    <dgm:cxn modelId="{484E80DE-E4DD-4C83-A8C6-AEEEF47C9095}" type="presParOf" srcId="{312BC64A-6063-4517-8E5A-32A05AD00A42}" destId="{F0060D74-12F0-4DAF-B6C9-8290400CF0B0}" srcOrd="0" destOrd="0" presId="urn:microsoft.com/office/officeart/2005/8/layout/vList2"/>
    <dgm:cxn modelId="{8C68C4C6-E4CC-41D4-9CBB-D6928D4C0E12}" type="presParOf" srcId="{312BC64A-6063-4517-8E5A-32A05AD00A42}" destId="{A75EE530-57F8-4BE4-AD6E-9ABF7D6E2C70}" srcOrd="1" destOrd="0" presId="urn:microsoft.com/office/officeart/2005/8/layout/vList2"/>
    <dgm:cxn modelId="{D67B006F-3A19-466F-9F5E-725FE6659963}" type="presParOf" srcId="{312BC64A-6063-4517-8E5A-32A05AD00A42}" destId="{AD3D287F-21D8-47F3-AF2A-F4B5614B805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CC2945-E270-4C41-ABAF-1DA6A352846F}" type="doc">
      <dgm:prSet loTypeId="urn:microsoft.com/office/officeart/2005/8/layout/target3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pl-PL"/>
        </a:p>
      </dgm:t>
    </dgm:pt>
    <dgm:pt modelId="{A70AB5D9-E80F-4793-A76E-ED552DCC0B3D}">
      <dgm:prSet/>
      <dgm:spPr/>
      <dgm:t>
        <a:bodyPr/>
        <a:lstStyle/>
        <a:p>
          <a:pPr rtl="0"/>
          <a:r>
            <a:rPr lang="pl-PL" dirty="0" smtClean="0"/>
            <a:t>rozszerzenie portalu na kolejne kraje </a:t>
          </a:r>
          <a:endParaRPr lang="pl-PL" dirty="0"/>
        </a:p>
      </dgm:t>
    </dgm:pt>
    <dgm:pt modelId="{0D9BA5CF-355B-4C42-9745-9C895FA3DA37}" type="parTrans" cxnId="{4A78E114-86C1-43AD-B37B-440F30D7FC2E}">
      <dgm:prSet/>
      <dgm:spPr/>
      <dgm:t>
        <a:bodyPr/>
        <a:lstStyle/>
        <a:p>
          <a:endParaRPr lang="pl-PL"/>
        </a:p>
      </dgm:t>
    </dgm:pt>
    <dgm:pt modelId="{2E10AC67-2289-48F4-A27A-BF8E8839F7F5}" type="sibTrans" cxnId="{4A78E114-86C1-43AD-B37B-440F30D7FC2E}">
      <dgm:prSet/>
      <dgm:spPr/>
      <dgm:t>
        <a:bodyPr/>
        <a:lstStyle/>
        <a:p>
          <a:endParaRPr lang="pl-PL"/>
        </a:p>
      </dgm:t>
    </dgm:pt>
    <dgm:pt modelId="{9C62EBEF-B782-4613-991E-A0BF053ACCC0}">
      <dgm:prSet/>
      <dgm:spPr/>
      <dgm:t>
        <a:bodyPr/>
        <a:lstStyle/>
        <a:p>
          <a:pPr rtl="0"/>
          <a:r>
            <a:rPr lang="pl-PL" b="1" dirty="0" smtClean="0"/>
            <a:t>praca nad pogłębianiem </a:t>
          </a:r>
          <a:r>
            <a:rPr lang="pl-PL" b="1" dirty="0" err="1" smtClean="0"/>
            <a:t>interoperacyjności</a:t>
          </a:r>
          <a:r>
            <a:rPr lang="pl-PL" b="1" dirty="0" smtClean="0"/>
            <a:t>  z portalem </a:t>
          </a:r>
          <a:r>
            <a:rPr lang="pl-PL" b="1" dirty="0" err="1" smtClean="0"/>
            <a:t>Europeana</a:t>
          </a:r>
          <a:r>
            <a:rPr lang="pl-PL" b="1" dirty="0" smtClean="0"/>
            <a:t> oraz umożliwieniem łatwego transferu danych i obiektów </a:t>
          </a:r>
          <a:r>
            <a:rPr lang="pl-PL" b="1" dirty="0" err="1" smtClean="0"/>
            <a:t>zdigitalizowanych</a:t>
          </a:r>
          <a:r>
            <a:rPr lang="pl-PL" b="1" dirty="0" smtClean="0"/>
            <a:t> do </a:t>
          </a:r>
          <a:r>
            <a:rPr lang="pl-PL" b="1" dirty="0" err="1" smtClean="0"/>
            <a:t>Europeany</a:t>
          </a:r>
          <a:endParaRPr lang="pl-PL" b="1" dirty="0"/>
        </a:p>
      </dgm:t>
    </dgm:pt>
    <dgm:pt modelId="{91CCF04D-D1A6-4E22-A408-37C8574B78B6}" type="parTrans" cxnId="{E1B2E48D-92D4-4B1D-89F6-CF81E8701615}">
      <dgm:prSet/>
      <dgm:spPr/>
      <dgm:t>
        <a:bodyPr/>
        <a:lstStyle/>
        <a:p>
          <a:endParaRPr lang="pl-PL"/>
        </a:p>
      </dgm:t>
    </dgm:pt>
    <dgm:pt modelId="{5B4AFFA3-4344-4E24-8022-DB7187E27683}" type="sibTrans" cxnId="{E1B2E48D-92D4-4B1D-89F6-CF81E8701615}">
      <dgm:prSet/>
      <dgm:spPr/>
      <dgm:t>
        <a:bodyPr/>
        <a:lstStyle/>
        <a:p>
          <a:endParaRPr lang="pl-PL"/>
        </a:p>
      </dgm:t>
    </dgm:pt>
    <dgm:pt modelId="{3A75C19A-CFB3-46C7-A749-93BCAC6A5F1A}">
      <dgm:prSet/>
      <dgm:spPr/>
      <dgm:t>
        <a:bodyPr/>
        <a:lstStyle/>
        <a:p>
          <a:pPr rtl="0"/>
          <a:r>
            <a:rPr lang="pl-PL" dirty="0" smtClean="0"/>
            <a:t>rozwijanie narzędzi informatycznych</a:t>
          </a:r>
          <a:r>
            <a:rPr lang="pl-PL" b="0" dirty="0" smtClean="0"/>
            <a:t>, które ułatwią poszczególnym krajom samodzielne </a:t>
          </a:r>
          <a:r>
            <a:rPr lang="pl-PL" dirty="0" smtClean="0"/>
            <a:t>zarządzanie danymi, ich modyfikację i uzupełnianie</a:t>
          </a:r>
          <a:endParaRPr lang="pl-PL" dirty="0"/>
        </a:p>
      </dgm:t>
    </dgm:pt>
    <dgm:pt modelId="{C935083C-8A02-4189-8655-2D74C4CDC8A8}" type="sibTrans" cxnId="{BBC25E9F-D9A5-4F98-8A2A-4F8F680A09FA}">
      <dgm:prSet/>
      <dgm:spPr/>
      <dgm:t>
        <a:bodyPr/>
        <a:lstStyle/>
        <a:p>
          <a:endParaRPr lang="pl-PL"/>
        </a:p>
      </dgm:t>
    </dgm:pt>
    <dgm:pt modelId="{1C1C3CCA-F748-41A6-A1C3-5C6A73EAC6F5}" type="parTrans" cxnId="{BBC25E9F-D9A5-4F98-8A2A-4F8F680A09FA}">
      <dgm:prSet/>
      <dgm:spPr/>
      <dgm:t>
        <a:bodyPr/>
        <a:lstStyle/>
        <a:p>
          <a:endParaRPr lang="pl-PL"/>
        </a:p>
      </dgm:t>
    </dgm:pt>
    <dgm:pt modelId="{F8D149CC-46D9-4DBD-AE1D-7E87157BE61D}">
      <dgm:prSet/>
      <dgm:spPr/>
      <dgm:t>
        <a:bodyPr/>
        <a:lstStyle/>
        <a:p>
          <a:pPr rtl="0"/>
          <a:r>
            <a:rPr lang="pl-PL" dirty="0" smtClean="0"/>
            <a:t>zwiększanie ilości materiału dostępnego w portalu</a:t>
          </a:r>
          <a:endParaRPr lang="pl-PL" dirty="0"/>
        </a:p>
      </dgm:t>
    </dgm:pt>
    <dgm:pt modelId="{DABE1EAF-3646-45CE-ADCA-680B37DE3DA2}" type="parTrans" cxnId="{FF5872B8-1011-452B-B49A-114437A36E62}">
      <dgm:prSet/>
      <dgm:spPr/>
    </dgm:pt>
    <dgm:pt modelId="{108AAB46-9E9C-4F91-9015-A894AA9E4DD8}" type="sibTrans" cxnId="{FF5872B8-1011-452B-B49A-114437A36E62}">
      <dgm:prSet/>
      <dgm:spPr/>
    </dgm:pt>
    <dgm:pt modelId="{3479A9CF-6C57-47EC-82E9-653417B10A65}" type="pres">
      <dgm:prSet presAssocID="{E8CC2945-E270-4C41-ABAF-1DA6A352846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2BC00CB-CA62-4BE3-AA43-4D59D9FE39D0}" type="pres">
      <dgm:prSet presAssocID="{A70AB5D9-E80F-4793-A76E-ED552DCC0B3D}" presName="circle1" presStyleLbl="node1" presStyleIdx="0" presStyleCnt="4"/>
      <dgm:spPr/>
    </dgm:pt>
    <dgm:pt modelId="{D0287DC5-EE10-4400-907C-7D1D56B8FBDF}" type="pres">
      <dgm:prSet presAssocID="{A70AB5D9-E80F-4793-A76E-ED552DCC0B3D}" presName="space" presStyleCnt="0"/>
      <dgm:spPr/>
    </dgm:pt>
    <dgm:pt modelId="{B993FF0D-9E64-48B3-8A4B-20FA1EA7937D}" type="pres">
      <dgm:prSet presAssocID="{A70AB5D9-E80F-4793-A76E-ED552DCC0B3D}" presName="rect1" presStyleLbl="alignAcc1" presStyleIdx="0" presStyleCnt="4"/>
      <dgm:spPr/>
      <dgm:t>
        <a:bodyPr/>
        <a:lstStyle/>
        <a:p>
          <a:endParaRPr lang="pl-PL"/>
        </a:p>
      </dgm:t>
    </dgm:pt>
    <dgm:pt modelId="{A386891E-FFF3-4CD0-85EF-5A724C2FA434}" type="pres">
      <dgm:prSet presAssocID="{F8D149CC-46D9-4DBD-AE1D-7E87157BE61D}" presName="vertSpace2" presStyleLbl="node1" presStyleIdx="0" presStyleCnt="4"/>
      <dgm:spPr/>
    </dgm:pt>
    <dgm:pt modelId="{299180F6-E355-49B4-A233-D58B47C3C24F}" type="pres">
      <dgm:prSet presAssocID="{F8D149CC-46D9-4DBD-AE1D-7E87157BE61D}" presName="circle2" presStyleLbl="node1" presStyleIdx="1" presStyleCnt="4"/>
      <dgm:spPr/>
    </dgm:pt>
    <dgm:pt modelId="{3788272D-D543-40C5-AA85-F0AE913C84B3}" type="pres">
      <dgm:prSet presAssocID="{F8D149CC-46D9-4DBD-AE1D-7E87157BE61D}" presName="rect2" presStyleLbl="alignAcc1" presStyleIdx="1" presStyleCnt="4"/>
      <dgm:spPr/>
      <dgm:t>
        <a:bodyPr/>
        <a:lstStyle/>
        <a:p>
          <a:endParaRPr lang="pl-PL"/>
        </a:p>
      </dgm:t>
    </dgm:pt>
    <dgm:pt modelId="{A92A2CDF-9E4E-49B0-9B06-85B77AD0B8AB}" type="pres">
      <dgm:prSet presAssocID="{3A75C19A-CFB3-46C7-A749-93BCAC6A5F1A}" presName="vertSpace3" presStyleLbl="node1" presStyleIdx="1" presStyleCnt="4"/>
      <dgm:spPr/>
    </dgm:pt>
    <dgm:pt modelId="{C8643E4E-3630-4BAB-AF83-3543DFF9FC07}" type="pres">
      <dgm:prSet presAssocID="{3A75C19A-CFB3-46C7-A749-93BCAC6A5F1A}" presName="circle3" presStyleLbl="node1" presStyleIdx="2" presStyleCnt="4"/>
      <dgm:spPr/>
    </dgm:pt>
    <dgm:pt modelId="{B7957A1D-CC14-4380-BA3E-7A800057ABF6}" type="pres">
      <dgm:prSet presAssocID="{3A75C19A-CFB3-46C7-A749-93BCAC6A5F1A}" presName="rect3" presStyleLbl="alignAcc1" presStyleIdx="2" presStyleCnt="4"/>
      <dgm:spPr/>
      <dgm:t>
        <a:bodyPr/>
        <a:lstStyle/>
        <a:p>
          <a:endParaRPr lang="pl-PL"/>
        </a:p>
      </dgm:t>
    </dgm:pt>
    <dgm:pt modelId="{5D3FCEE7-FB6D-4CFC-BD21-EC0D3C27F64D}" type="pres">
      <dgm:prSet presAssocID="{9C62EBEF-B782-4613-991E-A0BF053ACCC0}" presName="vertSpace4" presStyleLbl="node1" presStyleIdx="2" presStyleCnt="4"/>
      <dgm:spPr/>
    </dgm:pt>
    <dgm:pt modelId="{B440F213-ECA8-49D4-9C52-EDF61C7956AA}" type="pres">
      <dgm:prSet presAssocID="{9C62EBEF-B782-4613-991E-A0BF053ACCC0}" presName="circle4" presStyleLbl="node1" presStyleIdx="3" presStyleCnt="4"/>
      <dgm:spPr/>
    </dgm:pt>
    <dgm:pt modelId="{43061BC0-4CCB-42A1-AFF8-7371EE55AE42}" type="pres">
      <dgm:prSet presAssocID="{9C62EBEF-B782-4613-991E-A0BF053ACCC0}" presName="rect4" presStyleLbl="alignAcc1" presStyleIdx="3" presStyleCnt="4"/>
      <dgm:spPr/>
      <dgm:t>
        <a:bodyPr/>
        <a:lstStyle/>
        <a:p>
          <a:endParaRPr lang="pl-PL"/>
        </a:p>
      </dgm:t>
    </dgm:pt>
    <dgm:pt modelId="{D444AB7F-1BDC-4C00-A70C-8A9802D3BC11}" type="pres">
      <dgm:prSet presAssocID="{A70AB5D9-E80F-4793-A76E-ED552DCC0B3D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9CA456-609E-485D-A04A-BC88645EC1E9}" type="pres">
      <dgm:prSet presAssocID="{F8D149CC-46D9-4DBD-AE1D-7E87157BE61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4DAE1C-26F6-4917-9B0F-AA2262099575}" type="pres">
      <dgm:prSet presAssocID="{3A75C19A-CFB3-46C7-A749-93BCAC6A5F1A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32072E-0285-4715-B9F2-8DD6876E4DB5}" type="pres">
      <dgm:prSet presAssocID="{9C62EBEF-B782-4613-991E-A0BF053ACCC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1B2E48D-92D4-4B1D-89F6-CF81E8701615}" srcId="{E8CC2945-E270-4C41-ABAF-1DA6A352846F}" destId="{9C62EBEF-B782-4613-991E-A0BF053ACCC0}" srcOrd="3" destOrd="0" parTransId="{91CCF04D-D1A6-4E22-A408-37C8574B78B6}" sibTransId="{5B4AFFA3-4344-4E24-8022-DB7187E27683}"/>
    <dgm:cxn modelId="{17D5B4BE-E474-40B1-9DD4-4970BD028AAF}" type="presOf" srcId="{3A75C19A-CFB3-46C7-A749-93BCAC6A5F1A}" destId="{B7957A1D-CC14-4380-BA3E-7A800057ABF6}" srcOrd="0" destOrd="0" presId="urn:microsoft.com/office/officeart/2005/8/layout/target3"/>
    <dgm:cxn modelId="{9908B120-2A3E-4328-ADC3-F70DE1580C12}" type="presOf" srcId="{3A75C19A-CFB3-46C7-A749-93BCAC6A5F1A}" destId="{D94DAE1C-26F6-4917-9B0F-AA2262099575}" srcOrd="1" destOrd="0" presId="urn:microsoft.com/office/officeart/2005/8/layout/target3"/>
    <dgm:cxn modelId="{93DA8477-D825-4B32-9AD3-CEA1BA7F0644}" type="presOf" srcId="{F8D149CC-46D9-4DBD-AE1D-7E87157BE61D}" destId="{3788272D-D543-40C5-AA85-F0AE913C84B3}" srcOrd="0" destOrd="0" presId="urn:microsoft.com/office/officeart/2005/8/layout/target3"/>
    <dgm:cxn modelId="{7654F3FC-DACC-4BD3-A084-A9DEFAB4D7E8}" type="presOf" srcId="{A70AB5D9-E80F-4793-A76E-ED552DCC0B3D}" destId="{D444AB7F-1BDC-4C00-A70C-8A9802D3BC11}" srcOrd="1" destOrd="0" presId="urn:microsoft.com/office/officeart/2005/8/layout/target3"/>
    <dgm:cxn modelId="{E028E4ED-0519-4560-9924-60A574A605F4}" type="presOf" srcId="{9C62EBEF-B782-4613-991E-A0BF053ACCC0}" destId="{7132072E-0285-4715-B9F2-8DD6876E4DB5}" srcOrd="1" destOrd="0" presId="urn:microsoft.com/office/officeart/2005/8/layout/target3"/>
    <dgm:cxn modelId="{FF5872B8-1011-452B-B49A-114437A36E62}" srcId="{E8CC2945-E270-4C41-ABAF-1DA6A352846F}" destId="{F8D149CC-46D9-4DBD-AE1D-7E87157BE61D}" srcOrd="1" destOrd="0" parTransId="{DABE1EAF-3646-45CE-ADCA-680B37DE3DA2}" sibTransId="{108AAB46-9E9C-4F91-9015-A894AA9E4DD8}"/>
    <dgm:cxn modelId="{6BFD0D6A-E224-41AE-936B-6E2F241CDE25}" type="presOf" srcId="{E8CC2945-E270-4C41-ABAF-1DA6A352846F}" destId="{3479A9CF-6C57-47EC-82E9-653417B10A65}" srcOrd="0" destOrd="0" presId="urn:microsoft.com/office/officeart/2005/8/layout/target3"/>
    <dgm:cxn modelId="{1EA13F2A-4F72-4B90-978F-FE653DE2EFAB}" type="presOf" srcId="{A70AB5D9-E80F-4793-A76E-ED552DCC0B3D}" destId="{B993FF0D-9E64-48B3-8A4B-20FA1EA7937D}" srcOrd="0" destOrd="0" presId="urn:microsoft.com/office/officeart/2005/8/layout/target3"/>
    <dgm:cxn modelId="{4F768ABD-0187-4771-BD25-D2A374E9EE59}" type="presOf" srcId="{F8D149CC-46D9-4DBD-AE1D-7E87157BE61D}" destId="{B79CA456-609E-485D-A04A-BC88645EC1E9}" srcOrd="1" destOrd="0" presId="urn:microsoft.com/office/officeart/2005/8/layout/target3"/>
    <dgm:cxn modelId="{AE463E81-3C69-4CF8-AAD2-6885CBD617C0}" type="presOf" srcId="{9C62EBEF-B782-4613-991E-A0BF053ACCC0}" destId="{43061BC0-4CCB-42A1-AFF8-7371EE55AE42}" srcOrd="0" destOrd="0" presId="urn:microsoft.com/office/officeart/2005/8/layout/target3"/>
    <dgm:cxn modelId="{4A78E114-86C1-43AD-B37B-440F30D7FC2E}" srcId="{E8CC2945-E270-4C41-ABAF-1DA6A352846F}" destId="{A70AB5D9-E80F-4793-A76E-ED552DCC0B3D}" srcOrd="0" destOrd="0" parTransId="{0D9BA5CF-355B-4C42-9745-9C895FA3DA37}" sibTransId="{2E10AC67-2289-48F4-A27A-BF8E8839F7F5}"/>
    <dgm:cxn modelId="{BBC25E9F-D9A5-4F98-8A2A-4F8F680A09FA}" srcId="{E8CC2945-E270-4C41-ABAF-1DA6A352846F}" destId="{3A75C19A-CFB3-46C7-A749-93BCAC6A5F1A}" srcOrd="2" destOrd="0" parTransId="{1C1C3CCA-F748-41A6-A1C3-5C6A73EAC6F5}" sibTransId="{C935083C-8A02-4189-8655-2D74C4CDC8A8}"/>
    <dgm:cxn modelId="{235A44D1-2BA1-44FF-953C-3B42882F2362}" type="presParOf" srcId="{3479A9CF-6C57-47EC-82E9-653417B10A65}" destId="{B2BC00CB-CA62-4BE3-AA43-4D59D9FE39D0}" srcOrd="0" destOrd="0" presId="urn:microsoft.com/office/officeart/2005/8/layout/target3"/>
    <dgm:cxn modelId="{1426BF68-ED99-43BC-904B-6E88FCD2DF7D}" type="presParOf" srcId="{3479A9CF-6C57-47EC-82E9-653417B10A65}" destId="{D0287DC5-EE10-4400-907C-7D1D56B8FBDF}" srcOrd="1" destOrd="0" presId="urn:microsoft.com/office/officeart/2005/8/layout/target3"/>
    <dgm:cxn modelId="{23D8A8BF-BD39-4EC8-BA6F-0BF21A06D1CA}" type="presParOf" srcId="{3479A9CF-6C57-47EC-82E9-653417B10A65}" destId="{B993FF0D-9E64-48B3-8A4B-20FA1EA7937D}" srcOrd="2" destOrd="0" presId="urn:microsoft.com/office/officeart/2005/8/layout/target3"/>
    <dgm:cxn modelId="{D6F2C91E-6018-431C-B065-B1DF74C4B5D3}" type="presParOf" srcId="{3479A9CF-6C57-47EC-82E9-653417B10A65}" destId="{A386891E-FFF3-4CD0-85EF-5A724C2FA434}" srcOrd="3" destOrd="0" presId="urn:microsoft.com/office/officeart/2005/8/layout/target3"/>
    <dgm:cxn modelId="{728AD7B4-4293-4030-92F5-FC0916E6259A}" type="presParOf" srcId="{3479A9CF-6C57-47EC-82E9-653417B10A65}" destId="{299180F6-E355-49B4-A233-D58B47C3C24F}" srcOrd="4" destOrd="0" presId="urn:microsoft.com/office/officeart/2005/8/layout/target3"/>
    <dgm:cxn modelId="{038DDE6C-3B97-4467-8D80-B10FEF30FBE2}" type="presParOf" srcId="{3479A9CF-6C57-47EC-82E9-653417B10A65}" destId="{3788272D-D543-40C5-AA85-F0AE913C84B3}" srcOrd="5" destOrd="0" presId="urn:microsoft.com/office/officeart/2005/8/layout/target3"/>
    <dgm:cxn modelId="{6721F375-3519-4D91-AB8B-FC430B4E24C5}" type="presParOf" srcId="{3479A9CF-6C57-47EC-82E9-653417B10A65}" destId="{A92A2CDF-9E4E-49B0-9B06-85B77AD0B8AB}" srcOrd="6" destOrd="0" presId="urn:microsoft.com/office/officeart/2005/8/layout/target3"/>
    <dgm:cxn modelId="{2A4D332D-3245-406D-BFB8-90D80FA35872}" type="presParOf" srcId="{3479A9CF-6C57-47EC-82E9-653417B10A65}" destId="{C8643E4E-3630-4BAB-AF83-3543DFF9FC07}" srcOrd="7" destOrd="0" presId="urn:microsoft.com/office/officeart/2005/8/layout/target3"/>
    <dgm:cxn modelId="{BBE52162-7039-4467-BD4B-FC357941F9C5}" type="presParOf" srcId="{3479A9CF-6C57-47EC-82E9-653417B10A65}" destId="{B7957A1D-CC14-4380-BA3E-7A800057ABF6}" srcOrd="8" destOrd="0" presId="urn:microsoft.com/office/officeart/2005/8/layout/target3"/>
    <dgm:cxn modelId="{C6F00F4C-731D-4871-8AC7-2F2B67FFB9F1}" type="presParOf" srcId="{3479A9CF-6C57-47EC-82E9-653417B10A65}" destId="{5D3FCEE7-FB6D-4CFC-BD21-EC0D3C27F64D}" srcOrd="9" destOrd="0" presId="urn:microsoft.com/office/officeart/2005/8/layout/target3"/>
    <dgm:cxn modelId="{C789167A-DEBE-42C1-AE0B-CF7F113BD7B4}" type="presParOf" srcId="{3479A9CF-6C57-47EC-82E9-653417B10A65}" destId="{B440F213-ECA8-49D4-9C52-EDF61C7956AA}" srcOrd="10" destOrd="0" presId="urn:microsoft.com/office/officeart/2005/8/layout/target3"/>
    <dgm:cxn modelId="{DC96CCB3-D1CB-4E2D-9AAC-60972140C6AD}" type="presParOf" srcId="{3479A9CF-6C57-47EC-82E9-653417B10A65}" destId="{43061BC0-4CCB-42A1-AFF8-7371EE55AE42}" srcOrd="11" destOrd="0" presId="urn:microsoft.com/office/officeart/2005/8/layout/target3"/>
    <dgm:cxn modelId="{43C19030-8107-4765-9D2B-9F71B1780EFF}" type="presParOf" srcId="{3479A9CF-6C57-47EC-82E9-653417B10A65}" destId="{D444AB7F-1BDC-4C00-A70C-8A9802D3BC11}" srcOrd="12" destOrd="0" presId="urn:microsoft.com/office/officeart/2005/8/layout/target3"/>
    <dgm:cxn modelId="{B0AB423F-66B3-484A-873B-13E32531D912}" type="presParOf" srcId="{3479A9CF-6C57-47EC-82E9-653417B10A65}" destId="{B79CA456-609E-485D-A04A-BC88645EC1E9}" srcOrd="13" destOrd="0" presId="urn:microsoft.com/office/officeart/2005/8/layout/target3"/>
    <dgm:cxn modelId="{A8DF0F3C-A246-4B8E-B622-3FAC7487E758}" type="presParOf" srcId="{3479A9CF-6C57-47EC-82E9-653417B10A65}" destId="{D94DAE1C-26F6-4917-9B0F-AA2262099575}" srcOrd="14" destOrd="0" presId="urn:microsoft.com/office/officeart/2005/8/layout/target3"/>
    <dgm:cxn modelId="{622EEA7F-1556-470E-B014-2BF344720960}" type="presParOf" srcId="{3479A9CF-6C57-47EC-82E9-653417B10A65}" destId="{7132072E-0285-4715-B9F2-8DD6876E4DB5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151ECA-23F8-4C3F-BEBD-76C067F9739B}" type="doc">
      <dgm:prSet loTypeId="urn:microsoft.com/office/officeart/2005/8/layout/vList2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pl-PL"/>
        </a:p>
      </dgm:t>
    </dgm:pt>
    <dgm:pt modelId="{ECF5156A-8B1F-43DC-9575-E469043E87D2}">
      <dgm:prSet/>
      <dgm:spPr/>
      <dgm:t>
        <a:bodyPr/>
        <a:lstStyle/>
        <a:p>
          <a:pPr rtl="0"/>
          <a:r>
            <a:rPr lang="pl-PL" dirty="0" smtClean="0"/>
            <a:t>1 mln danych (rekordów w formacie </a:t>
          </a:r>
          <a:r>
            <a:rPr lang="pl-PL" dirty="0" err="1" smtClean="0"/>
            <a:t>XML-EAD</a:t>
          </a:r>
          <a:r>
            <a:rPr lang="pl-PL" dirty="0" smtClean="0"/>
            <a:t>)</a:t>
          </a:r>
          <a:endParaRPr lang="pl-PL" dirty="0"/>
        </a:p>
      </dgm:t>
    </dgm:pt>
    <dgm:pt modelId="{478A25DB-C27F-47DA-88B7-C22E7E888A49}" type="parTrans" cxnId="{1BED404E-4224-4EB5-87D4-EA1FDED08882}">
      <dgm:prSet/>
      <dgm:spPr/>
      <dgm:t>
        <a:bodyPr/>
        <a:lstStyle/>
        <a:p>
          <a:endParaRPr lang="pl-PL"/>
        </a:p>
      </dgm:t>
    </dgm:pt>
    <dgm:pt modelId="{A82A459E-9A1B-4612-BB5D-9CEEE1C4FC2F}" type="sibTrans" cxnId="{1BED404E-4224-4EB5-87D4-EA1FDED08882}">
      <dgm:prSet/>
      <dgm:spPr/>
      <dgm:t>
        <a:bodyPr/>
        <a:lstStyle/>
        <a:p>
          <a:endParaRPr lang="pl-PL"/>
        </a:p>
      </dgm:t>
    </dgm:pt>
    <dgm:pt modelId="{65B946AE-8D43-4D96-B463-17E8FF4A8302}">
      <dgm:prSet/>
      <dgm:spPr/>
      <dgm:t>
        <a:bodyPr/>
        <a:lstStyle/>
        <a:p>
          <a:pPr rtl="0"/>
          <a:r>
            <a:rPr lang="pl-PL" dirty="0" smtClean="0"/>
            <a:t>300 tys. </a:t>
          </a:r>
          <a:r>
            <a:rPr lang="pl-PL" dirty="0" err="1" smtClean="0"/>
            <a:t>skanów</a:t>
          </a:r>
          <a:endParaRPr lang="pl-PL" dirty="0"/>
        </a:p>
      </dgm:t>
    </dgm:pt>
    <dgm:pt modelId="{64EFFC18-DD3A-4646-AFBD-D2F47A035978}" type="parTrans" cxnId="{9DCD1264-2249-49AB-B853-F4D3F8C8B903}">
      <dgm:prSet/>
      <dgm:spPr/>
      <dgm:t>
        <a:bodyPr/>
        <a:lstStyle/>
        <a:p>
          <a:endParaRPr lang="pl-PL"/>
        </a:p>
      </dgm:t>
    </dgm:pt>
    <dgm:pt modelId="{2B6ADC3C-A451-43D3-9A25-D683E1C612BC}" type="sibTrans" cxnId="{9DCD1264-2249-49AB-B853-F4D3F8C8B903}">
      <dgm:prSet/>
      <dgm:spPr/>
      <dgm:t>
        <a:bodyPr/>
        <a:lstStyle/>
        <a:p>
          <a:endParaRPr lang="pl-PL"/>
        </a:p>
      </dgm:t>
    </dgm:pt>
    <dgm:pt modelId="{67EFCE60-1D0F-48DE-AF33-571C7526B34C}">
      <dgm:prSet/>
      <dgm:spPr/>
      <dgm:t>
        <a:bodyPr/>
        <a:lstStyle/>
        <a:p>
          <a:pPr rtl="0"/>
          <a:r>
            <a:rPr lang="pl-PL" dirty="0" smtClean="0"/>
            <a:t>udział</a:t>
          </a:r>
          <a:r>
            <a:rPr lang="pl-PL" b="0" dirty="0" smtClean="0"/>
            <a:t> ekspertów </a:t>
          </a:r>
          <a:r>
            <a:rPr lang="pl-PL" dirty="0" smtClean="0"/>
            <a:t>w pracach nad:</a:t>
          </a:r>
          <a:endParaRPr lang="pl-PL" dirty="0"/>
        </a:p>
      </dgm:t>
    </dgm:pt>
    <dgm:pt modelId="{166CB385-F610-4B02-AC68-0E2EE10B99E5}" type="parTrans" cxnId="{119144DD-7092-47D1-ABC4-3D93B3FB53E7}">
      <dgm:prSet/>
      <dgm:spPr/>
      <dgm:t>
        <a:bodyPr/>
        <a:lstStyle/>
        <a:p>
          <a:endParaRPr lang="pl-PL"/>
        </a:p>
      </dgm:t>
    </dgm:pt>
    <dgm:pt modelId="{D269E57E-DD38-4805-B6D2-A4EE64A0813E}" type="sibTrans" cxnId="{119144DD-7092-47D1-ABC4-3D93B3FB53E7}">
      <dgm:prSet/>
      <dgm:spPr/>
      <dgm:t>
        <a:bodyPr/>
        <a:lstStyle/>
        <a:p>
          <a:endParaRPr lang="pl-PL"/>
        </a:p>
      </dgm:t>
    </dgm:pt>
    <dgm:pt modelId="{3CA03B56-D347-46FA-B0C0-037F51A64DE2}">
      <dgm:prSet/>
      <dgm:spPr/>
      <dgm:t>
        <a:bodyPr/>
        <a:lstStyle/>
        <a:p>
          <a:pPr rtl="0"/>
          <a:r>
            <a:rPr lang="pl-PL" dirty="0" err="1" smtClean="0"/>
            <a:t>interoperacyjnością</a:t>
          </a:r>
          <a:r>
            <a:rPr lang="pl-PL" dirty="0" smtClean="0"/>
            <a:t> z </a:t>
          </a:r>
          <a:r>
            <a:rPr lang="en-US" dirty="0" smtClean="0"/>
            <a:t>European</a:t>
          </a:r>
          <a:r>
            <a:rPr lang="pl-PL" dirty="0" smtClean="0"/>
            <a:t>ą</a:t>
          </a:r>
          <a:endParaRPr lang="pl-PL" dirty="0"/>
        </a:p>
      </dgm:t>
    </dgm:pt>
    <dgm:pt modelId="{8BAC1CF1-DB40-4BE0-BD48-B341D173F9FA}" type="parTrans" cxnId="{8BE12B57-E581-4C49-95BA-FB8993F97600}">
      <dgm:prSet/>
      <dgm:spPr/>
      <dgm:t>
        <a:bodyPr/>
        <a:lstStyle/>
        <a:p>
          <a:endParaRPr lang="pl-PL"/>
        </a:p>
      </dgm:t>
    </dgm:pt>
    <dgm:pt modelId="{B1F2F1E5-DAB5-4924-B980-A5E7C746A426}" type="sibTrans" cxnId="{8BE12B57-E581-4C49-95BA-FB8993F97600}">
      <dgm:prSet/>
      <dgm:spPr/>
      <dgm:t>
        <a:bodyPr/>
        <a:lstStyle/>
        <a:p>
          <a:endParaRPr lang="pl-PL"/>
        </a:p>
      </dgm:t>
    </dgm:pt>
    <dgm:pt modelId="{5257238B-4449-489A-B311-907FB9C5C304}">
      <dgm:prSet/>
      <dgm:spPr/>
      <dgm:t>
        <a:bodyPr/>
        <a:lstStyle/>
        <a:p>
          <a:pPr rtl="0"/>
          <a:r>
            <a:rPr lang="pl-PL" dirty="0" smtClean="0"/>
            <a:t>standardami i wytycznymi</a:t>
          </a:r>
          <a:endParaRPr lang="pl-PL" dirty="0"/>
        </a:p>
      </dgm:t>
    </dgm:pt>
    <dgm:pt modelId="{08AB8A20-513D-42BF-89CC-493F281CEE21}" type="parTrans" cxnId="{D4D161DF-9E4A-4103-B8AF-6D05416019F9}">
      <dgm:prSet/>
      <dgm:spPr/>
      <dgm:t>
        <a:bodyPr/>
        <a:lstStyle/>
        <a:p>
          <a:endParaRPr lang="pl-PL"/>
        </a:p>
      </dgm:t>
    </dgm:pt>
    <dgm:pt modelId="{6F6D6BD1-83FE-44A0-AA56-9754861D04AE}" type="sibTrans" cxnId="{D4D161DF-9E4A-4103-B8AF-6D05416019F9}">
      <dgm:prSet/>
      <dgm:spPr/>
      <dgm:t>
        <a:bodyPr/>
        <a:lstStyle/>
        <a:p>
          <a:endParaRPr lang="pl-PL"/>
        </a:p>
      </dgm:t>
    </dgm:pt>
    <dgm:pt modelId="{88805216-235D-4211-A530-C6C60C1C67E1}">
      <dgm:prSet/>
      <dgm:spPr/>
      <dgm:t>
        <a:bodyPr/>
        <a:lstStyle/>
        <a:p>
          <a:pPr rtl="0"/>
          <a:r>
            <a:rPr lang="pl-PL" dirty="0" smtClean="0"/>
            <a:t>narzędziami</a:t>
          </a:r>
          <a:endParaRPr lang="pl-PL" dirty="0"/>
        </a:p>
      </dgm:t>
    </dgm:pt>
    <dgm:pt modelId="{A8A95719-741F-4138-84F5-BFB48A40E914}" type="parTrans" cxnId="{7624984F-0C05-4275-98B2-F8CDEA4E0313}">
      <dgm:prSet/>
      <dgm:spPr/>
      <dgm:t>
        <a:bodyPr/>
        <a:lstStyle/>
        <a:p>
          <a:endParaRPr lang="pl-PL"/>
        </a:p>
      </dgm:t>
    </dgm:pt>
    <dgm:pt modelId="{5EC833F2-6950-49C3-A52B-BB8C2685C54F}" type="sibTrans" cxnId="{7624984F-0C05-4275-98B2-F8CDEA4E0313}">
      <dgm:prSet/>
      <dgm:spPr/>
      <dgm:t>
        <a:bodyPr/>
        <a:lstStyle/>
        <a:p>
          <a:endParaRPr lang="pl-PL"/>
        </a:p>
      </dgm:t>
    </dgm:pt>
    <dgm:pt modelId="{91F9360B-0AD1-49B7-A71E-E437BC6C20D7}">
      <dgm:prSet/>
      <dgm:spPr/>
      <dgm:t>
        <a:bodyPr/>
        <a:lstStyle/>
        <a:p>
          <a:pPr rtl="0"/>
          <a:r>
            <a:rPr lang="pl-PL" dirty="0" smtClean="0"/>
            <a:t>promocja  portalu archiwalnego</a:t>
          </a:r>
          <a:endParaRPr lang="pl-PL" dirty="0"/>
        </a:p>
      </dgm:t>
    </dgm:pt>
    <dgm:pt modelId="{0D94DB90-4C38-458B-A836-120A585CC14F}" type="parTrans" cxnId="{2176E1EF-B150-4BC8-8F3A-167F4D0AE60B}">
      <dgm:prSet/>
      <dgm:spPr/>
      <dgm:t>
        <a:bodyPr/>
        <a:lstStyle/>
        <a:p>
          <a:endParaRPr lang="pl-PL"/>
        </a:p>
      </dgm:t>
    </dgm:pt>
    <dgm:pt modelId="{112E4DB8-0705-42AD-BE64-F0E411736BB1}" type="sibTrans" cxnId="{2176E1EF-B150-4BC8-8F3A-167F4D0AE60B}">
      <dgm:prSet/>
      <dgm:spPr/>
      <dgm:t>
        <a:bodyPr/>
        <a:lstStyle/>
        <a:p>
          <a:endParaRPr lang="pl-PL"/>
        </a:p>
      </dgm:t>
    </dgm:pt>
    <dgm:pt modelId="{A0C485F8-F2C6-4793-9E45-FAE7352AB73C}" type="pres">
      <dgm:prSet presAssocID="{C0151ECA-23F8-4C3F-BEBD-76C067F973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F09CF03-51AB-41AD-9260-7BD2C7BA12E6}" type="pres">
      <dgm:prSet presAssocID="{ECF5156A-8B1F-43DC-9575-E469043E87D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32D8D0-94B6-47A2-BFA1-5EEABF58D738}" type="pres">
      <dgm:prSet presAssocID="{A82A459E-9A1B-4612-BB5D-9CEEE1C4FC2F}" presName="spacer" presStyleCnt="0"/>
      <dgm:spPr/>
    </dgm:pt>
    <dgm:pt modelId="{5FD5F189-6CE4-494D-BE77-4222C85FA1ED}" type="pres">
      <dgm:prSet presAssocID="{65B946AE-8D43-4D96-B463-17E8FF4A830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FE20BB-2668-4470-9691-EA71F6A76475}" type="pres">
      <dgm:prSet presAssocID="{2B6ADC3C-A451-43D3-9A25-D683E1C612BC}" presName="spacer" presStyleCnt="0"/>
      <dgm:spPr/>
    </dgm:pt>
    <dgm:pt modelId="{BEB98455-AE91-4AA6-9F06-27BB396F649E}" type="pres">
      <dgm:prSet presAssocID="{67EFCE60-1D0F-48DE-AF33-571C7526B34C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5FF4D7-C697-4C19-9FFD-A4475FF190D2}" type="pres">
      <dgm:prSet presAssocID="{D269E57E-DD38-4805-B6D2-A4EE64A0813E}" presName="spacer" presStyleCnt="0"/>
      <dgm:spPr/>
    </dgm:pt>
    <dgm:pt modelId="{E1E5E53E-BEB6-4FE9-AFAD-930DF6160427}" type="pres">
      <dgm:prSet presAssocID="{3CA03B56-D347-46FA-B0C0-037F51A64DE2}" presName="parentText" presStyleLbl="node1" presStyleIdx="3" presStyleCnt="7" custScaleX="47059" custLinFactNeighborX="865" custLinFactNeighborY="-4868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BB8CA5-8765-42DD-B743-54B89FDFA64C}" type="pres">
      <dgm:prSet presAssocID="{B1F2F1E5-DAB5-4924-B980-A5E7C746A426}" presName="spacer" presStyleCnt="0"/>
      <dgm:spPr/>
    </dgm:pt>
    <dgm:pt modelId="{7252B4BD-9637-45F0-8233-6867AA0D9578}" type="pres">
      <dgm:prSet presAssocID="{5257238B-4449-489A-B311-907FB9C5C304}" presName="parentText" presStyleLbl="node1" presStyleIdx="4" presStyleCnt="7" custScaleX="47059" custLinFactNeighborX="865" custLinFactNeighborY="-4868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92B838-1EFA-4981-8B6A-0A6B047B11F0}" type="pres">
      <dgm:prSet presAssocID="{6F6D6BD1-83FE-44A0-AA56-9754861D04AE}" presName="spacer" presStyleCnt="0"/>
      <dgm:spPr/>
    </dgm:pt>
    <dgm:pt modelId="{FB5329DF-2B43-44BB-BAB1-39431A95095F}" type="pres">
      <dgm:prSet presAssocID="{88805216-235D-4211-A530-C6C60C1C67E1}" presName="parentText" presStyleLbl="node1" presStyleIdx="5" presStyleCnt="7" custScaleX="47059" custLinFactNeighborX="865" custLinFactNeighborY="-4868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0816FC-FC19-499A-9ACC-F2CB55BA8A77}" type="pres">
      <dgm:prSet presAssocID="{5EC833F2-6950-49C3-A52B-BB8C2685C54F}" presName="spacer" presStyleCnt="0"/>
      <dgm:spPr/>
    </dgm:pt>
    <dgm:pt modelId="{ED00F464-1C21-45BB-B13D-02C9296504BE}" type="pres">
      <dgm:prSet presAssocID="{91F9360B-0AD1-49B7-A71E-E437BC6C20D7}" presName="parentText" presStyleLbl="node1" presStyleIdx="6" presStyleCnt="7" custScaleX="47059" custLinFactNeighborX="865" custLinFactNeighborY="-4868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ED404E-4224-4EB5-87D4-EA1FDED08882}" srcId="{C0151ECA-23F8-4C3F-BEBD-76C067F9739B}" destId="{ECF5156A-8B1F-43DC-9575-E469043E87D2}" srcOrd="0" destOrd="0" parTransId="{478A25DB-C27F-47DA-88B7-C22E7E888A49}" sibTransId="{A82A459E-9A1B-4612-BB5D-9CEEE1C4FC2F}"/>
    <dgm:cxn modelId="{9DCD1264-2249-49AB-B853-F4D3F8C8B903}" srcId="{C0151ECA-23F8-4C3F-BEBD-76C067F9739B}" destId="{65B946AE-8D43-4D96-B463-17E8FF4A8302}" srcOrd="1" destOrd="0" parTransId="{64EFFC18-DD3A-4646-AFBD-D2F47A035978}" sibTransId="{2B6ADC3C-A451-43D3-9A25-D683E1C612BC}"/>
    <dgm:cxn modelId="{0E4EC4C1-86F4-4C5D-A994-8D33D0BB24C0}" type="presOf" srcId="{91F9360B-0AD1-49B7-A71E-E437BC6C20D7}" destId="{ED00F464-1C21-45BB-B13D-02C9296504BE}" srcOrd="0" destOrd="0" presId="urn:microsoft.com/office/officeart/2005/8/layout/vList2"/>
    <dgm:cxn modelId="{119144DD-7092-47D1-ABC4-3D93B3FB53E7}" srcId="{C0151ECA-23F8-4C3F-BEBD-76C067F9739B}" destId="{67EFCE60-1D0F-48DE-AF33-571C7526B34C}" srcOrd="2" destOrd="0" parTransId="{166CB385-F610-4B02-AC68-0E2EE10B99E5}" sibTransId="{D269E57E-DD38-4805-B6D2-A4EE64A0813E}"/>
    <dgm:cxn modelId="{D6B4417A-863C-4090-9115-62F4F0D60196}" type="presOf" srcId="{67EFCE60-1D0F-48DE-AF33-571C7526B34C}" destId="{BEB98455-AE91-4AA6-9F06-27BB396F649E}" srcOrd="0" destOrd="0" presId="urn:microsoft.com/office/officeart/2005/8/layout/vList2"/>
    <dgm:cxn modelId="{2176E1EF-B150-4BC8-8F3A-167F4D0AE60B}" srcId="{C0151ECA-23F8-4C3F-BEBD-76C067F9739B}" destId="{91F9360B-0AD1-49B7-A71E-E437BC6C20D7}" srcOrd="6" destOrd="0" parTransId="{0D94DB90-4C38-458B-A836-120A585CC14F}" sibTransId="{112E4DB8-0705-42AD-BE64-F0E411736BB1}"/>
    <dgm:cxn modelId="{980BEE5A-4403-4762-A25B-8360CEDA6AB5}" type="presOf" srcId="{ECF5156A-8B1F-43DC-9575-E469043E87D2}" destId="{9F09CF03-51AB-41AD-9260-7BD2C7BA12E6}" srcOrd="0" destOrd="0" presId="urn:microsoft.com/office/officeart/2005/8/layout/vList2"/>
    <dgm:cxn modelId="{1E043811-3CFA-47EE-9987-7B6A67F429F4}" type="presOf" srcId="{C0151ECA-23F8-4C3F-BEBD-76C067F9739B}" destId="{A0C485F8-F2C6-4793-9E45-FAE7352AB73C}" srcOrd="0" destOrd="0" presId="urn:microsoft.com/office/officeart/2005/8/layout/vList2"/>
    <dgm:cxn modelId="{D4D161DF-9E4A-4103-B8AF-6D05416019F9}" srcId="{C0151ECA-23F8-4C3F-BEBD-76C067F9739B}" destId="{5257238B-4449-489A-B311-907FB9C5C304}" srcOrd="4" destOrd="0" parTransId="{08AB8A20-513D-42BF-89CC-493F281CEE21}" sibTransId="{6F6D6BD1-83FE-44A0-AA56-9754861D04AE}"/>
    <dgm:cxn modelId="{8BE12B57-E581-4C49-95BA-FB8993F97600}" srcId="{C0151ECA-23F8-4C3F-BEBD-76C067F9739B}" destId="{3CA03B56-D347-46FA-B0C0-037F51A64DE2}" srcOrd="3" destOrd="0" parTransId="{8BAC1CF1-DB40-4BE0-BD48-B341D173F9FA}" sibTransId="{B1F2F1E5-DAB5-4924-B980-A5E7C746A426}"/>
    <dgm:cxn modelId="{042542C4-95BB-4FF5-9389-E7F54427E23F}" type="presOf" srcId="{65B946AE-8D43-4D96-B463-17E8FF4A8302}" destId="{5FD5F189-6CE4-494D-BE77-4222C85FA1ED}" srcOrd="0" destOrd="0" presId="urn:microsoft.com/office/officeart/2005/8/layout/vList2"/>
    <dgm:cxn modelId="{2955591E-6CA1-4B85-9FCB-7087F15BCA83}" type="presOf" srcId="{88805216-235D-4211-A530-C6C60C1C67E1}" destId="{FB5329DF-2B43-44BB-BAB1-39431A95095F}" srcOrd="0" destOrd="0" presId="urn:microsoft.com/office/officeart/2005/8/layout/vList2"/>
    <dgm:cxn modelId="{F8D39502-5821-4029-8B15-38ED46D9567B}" type="presOf" srcId="{5257238B-4449-489A-B311-907FB9C5C304}" destId="{7252B4BD-9637-45F0-8233-6867AA0D9578}" srcOrd="0" destOrd="0" presId="urn:microsoft.com/office/officeart/2005/8/layout/vList2"/>
    <dgm:cxn modelId="{3B3A91CB-A1C2-47A5-8FA1-9D53A8F938F1}" type="presOf" srcId="{3CA03B56-D347-46FA-B0C0-037F51A64DE2}" destId="{E1E5E53E-BEB6-4FE9-AFAD-930DF6160427}" srcOrd="0" destOrd="0" presId="urn:microsoft.com/office/officeart/2005/8/layout/vList2"/>
    <dgm:cxn modelId="{7624984F-0C05-4275-98B2-F8CDEA4E0313}" srcId="{C0151ECA-23F8-4C3F-BEBD-76C067F9739B}" destId="{88805216-235D-4211-A530-C6C60C1C67E1}" srcOrd="5" destOrd="0" parTransId="{A8A95719-741F-4138-84F5-BFB48A40E914}" sibTransId="{5EC833F2-6950-49C3-A52B-BB8C2685C54F}"/>
    <dgm:cxn modelId="{AAC55DEA-B9AE-4F13-B517-87720E85A6CF}" type="presParOf" srcId="{A0C485F8-F2C6-4793-9E45-FAE7352AB73C}" destId="{9F09CF03-51AB-41AD-9260-7BD2C7BA12E6}" srcOrd="0" destOrd="0" presId="urn:microsoft.com/office/officeart/2005/8/layout/vList2"/>
    <dgm:cxn modelId="{0536156C-DA5A-401D-B736-9F5582D93128}" type="presParOf" srcId="{A0C485F8-F2C6-4793-9E45-FAE7352AB73C}" destId="{F732D8D0-94B6-47A2-BFA1-5EEABF58D738}" srcOrd="1" destOrd="0" presId="urn:microsoft.com/office/officeart/2005/8/layout/vList2"/>
    <dgm:cxn modelId="{57CDE78D-993D-4ADE-A349-E37D0A05A8D6}" type="presParOf" srcId="{A0C485F8-F2C6-4793-9E45-FAE7352AB73C}" destId="{5FD5F189-6CE4-494D-BE77-4222C85FA1ED}" srcOrd="2" destOrd="0" presId="urn:microsoft.com/office/officeart/2005/8/layout/vList2"/>
    <dgm:cxn modelId="{8F9CD49E-E2B1-4112-958F-BAE15D73DA6F}" type="presParOf" srcId="{A0C485F8-F2C6-4793-9E45-FAE7352AB73C}" destId="{D8FE20BB-2668-4470-9691-EA71F6A76475}" srcOrd="3" destOrd="0" presId="urn:microsoft.com/office/officeart/2005/8/layout/vList2"/>
    <dgm:cxn modelId="{81376F4B-7C69-4CFB-ADDF-1E12055901F1}" type="presParOf" srcId="{A0C485F8-F2C6-4793-9E45-FAE7352AB73C}" destId="{BEB98455-AE91-4AA6-9F06-27BB396F649E}" srcOrd="4" destOrd="0" presId="urn:microsoft.com/office/officeart/2005/8/layout/vList2"/>
    <dgm:cxn modelId="{3946D963-1D56-4989-BFEF-60ED532DA1F6}" type="presParOf" srcId="{A0C485F8-F2C6-4793-9E45-FAE7352AB73C}" destId="{9A5FF4D7-C697-4C19-9FFD-A4475FF190D2}" srcOrd="5" destOrd="0" presId="urn:microsoft.com/office/officeart/2005/8/layout/vList2"/>
    <dgm:cxn modelId="{6222558D-2FCB-43AB-A960-703561984FA7}" type="presParOf" srcId="{A0C485F8-F2C6-4793-9E45-FAE7352AB73C}" destId="{E1E5E53E-BEB6-4FE9-AFAD-930DF6160427}" srcOrd="6" destOrd="0" presId="urn:microsoft.com/office/officeart/2005/8/layout/vList2"/>
    <dgm:cxn modelId="{CBD86C0A-124A-464B-ABCA-0EDEFD336EB0}" type="presParOf" srcId="{A0C485F8-F2C6-4793-9E45-FAE7352AB73C}" destId="{F2BB8CA5-8765-42DD-B743-54B89FDFA64C}" srcOrd="7" destOrd="0" presId="urn:microsoft.com/office/officeart/2005/8/layout/vList2"/>
    <dgm:cxn modelId="{162A73E6-1558-48BA-9CE5-AA4EDAD7820F}" type="presParOf" srcId="{A0C485F8-F2C6-4793-9E45-FAE7352AB73C}" destId="{7252B4BD-9637-45F0-8233-6867AA0D9578}" srcOrd="8" destOrd="0" presId="urn:microsoft.com/office/officeart/2005/8/layout/vList2"/>
    <dgm:cxn modelId="{D7629093-B1EE-4C7E-919F-0A1374FCD9FB}" type="presParOf" srcId="{A0C485F8-F2C6-4793-9E45-FAE7352AB73C}" destId="{9F92B838-1EFA-4981-8B6A-0A6B047B11F0}" srcOrd="9" destOrd="0" presId="urn:microsoft.com/office/officeart/2005/8/layout/vList2"/>
    <dgm:cxn modelId="{15E231F6-4DB1-46B4-93AE-61DFE51F8D43}" type="presParOf" srcId="{A0C485F8-F2C6-4793-9E45-FAE7352AB73C}" destId="{FB5329DF-2B43-44BB-BAB1-39431A95095F}" srcOrd="10" destOrd="0" presId="urn:microsoft.com/office/officeart/2005/8/layout/vList2"/>
    <dgm:cxn modelId="{ED71695D-A79B-444B-B0D9-12E44ED56047}" type="presParOf" srcId="{A0C485F8-F2C6-4793-9E45-FAE7352AB73C}" destId="{6F0816FC-FC19-499A-9ACC-F2CB55BA8A77}" srcOrd="11" destOrd="0" presId="urn:microsoft.com/office/officeart/2005/8/layout/vList2"/>
    <dgm:cxn modelId="{D1C9E941-A003-4E7A-8A06-891D4D952267}" type="presParOf" srcId="{A0C485F8-F2C6-4793-9E45-FAE7352AB73C}" destId="{ED00F464-1C21-45BB-B13D-02C9296504B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AC0189F-E21D-4AF0-81F7-3E14A4602138}" type="doc">
      <dgm:prSet loTypeId="urn:microsoft.com/office/officeart/2005/8/layout/vList2" loCatId="list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pl-PL"/>
        </a:p>
      </dgm:t>
    </dgm:pt>
    <dgm:pt modelId="{3461B8A9-D57D-45D1-A665-CCCBC73C0FB9}">
      <dgm:prSet/>
      <dgm:spPr/>
      <dgm:t>
        <a:bodyPr/>
        <a:lstStyle/>
        <a:p>
          <a:pPr rtl="0"/>
          <a:r>
            <a:rPr lang="pl-PL" b="1" dirty="0" smtClean="0"/>
            <a:t>Prezentowanie hierarchicznie uporządkowanych danych poprawnie</a:t>
          </a:r>
          <a:endParaRPr lang="pl-PL" dirty="0"/>
        </a:p>
      </dgm:t>
    </dgm:pt>
    <dgm:pt modelId="{FB62CF97-FB12-4C0A-905E-7385C5411381}" type="parTrans" cxnId="{1346E71E-38EA-4C63-BE18-515BFB703A86}">
      <dgm:prSet/>
      <dgm:spPr/>
      <dgm:t>
        <a:bodyPr/>
        <a:lstStyle/>
        <a:p>
          <a:endParaRPr lang="pl-PL"/>
        </a:p>
      </dgm:t>
    </dgm:pt>
    <dgm:pt modelId="{478266CE-F638-4843-87A3-AA49D8961302}" type="sibTrans" cxnId="{1346E71E-38EA-4C63-BE18-515BFB703A86}">
      <dgm:prSet/>
      <dgm:spPr/>
      <dgm:t>
        <a:bodyPr/>
        <a:lstStyle/>
        <a:p>
          <a:endParaRPr lang="pl-PL"/>
        </a:p>
      </dgm:t>
    </dgm:pt>
    <dgm:pt modelId="{B9936978-5151-491C-AD4C-7BA51D169B36}">
      <dgm:prSet/>
      <dgm:spPr/>
      <dgm:t>
        <a:bodyPr/>
        <a:lstStyle/>
        <a:p>
          <a:pPr rtl="0"/>
          <a:r>
            <a:rPr lang="pl-PL" b="1" dirty="0" smtClean="0"/>
            <a:t>Prezentowanie obiektu jako grupy obrazów</a:t>
          </a:r>
          <a:endParaRPr lang="pl-PL" dirty="0"/>
        </a:p>
      </dgm:t>
    </dgm:pt>
    <dgm:pt modelId="{64649D0B-FCC9-47FD-B190-C93C2BBAEE75}" type="parTrans" cxnId="{81E2EACA-2A1C-4422-84CA-EF8EDB7AD0A3}">
      <dgm:prSet/>
      <dgm:spPr/>
      <dgm:t>
        <a:bodyPr/>
        <a:lstStyle/>
        <a:p>
          <a:endParaRPr lang="pl-PL"/>
        </a:p>
      </dgm:t>
    </dgm:pt>
    <dgm:pt modelId="{13002FFC-2DA8-4E0A-A93A-08921ECDD253}" type="sibTrans" cxnId="{81E2EACA-2A1C-4422-84CA-EF8EDB7AD0A3}">
      <dgm:prSet/>
      <dgm:spPr/>
      <dgm:t>
        <a:bodyPr/>
        <a:lstStyle/>
        <a:p>
          <a:endParaRPr lang="pl-PL"/>
        </a:p>
      </dgm:t>
    </dgm:pt>
    <dgm:pt modelId="{8E2D96FA-A112-4BEB-AF91-B9F0D196AB59}">
      <dgm:prSet/>
      <dgm:spPr/>
      <dgm:t>
        <a:bodyPr/>
        <a:lstStyle/>
        <a:p>
          <a:pPr rtl="0"/>
          <a:r>
            <a:rPr lang="pl-PL" b="1" dirty="0" smtClean="0"/>
            <a:t>Problemy prawne związane z udostępnianiem</a:t>
          </a:r>
          <a:endParaRPr lang="pl-PL" dirty="0"/>
        </a:p>
      </dgm:t>
    </dgm:pt>
    <dgm:pt modelId="{FE6A22DB-A67A-4AE4-92A3-43C6DB7D5C4B}" type="parTrans" cxnId="{BB38B4B2-033A-4B91-96D6-7CD2BE1AC2A7}">
      <dgm:prSet/>
      <dgm:spPr/>
      <dgm:t>
        <a:bodyPr/>
        <a:lstStyle/>
        <a:p>
          <a:endParaRPr lang="pl-PL"/>
        </a:p>
      </dgm:t>
    </dgm:pt>
    <dgm:pt modelId="{C7ED481D-8350-420A-9A1D-9A8FE33EA509}" type="sibTrans" cxnId="{BB38B4B2-033A-4B91-96D6-7CD2BE1AC2A7}">
      <dgm:prSet/>
      <dgm:spPr/>
      <dgm:t>
        <a:bodyPr/>
        <a:lstStyle/>
        <a:p>
          <a:endParaRPr lang="pl-PL"/>
        </a:p>
      </dgm:t>
    </dgm:pt>
    <dgm:pt modelId="{5105EFA6-1928-43BC-B66B-E591877C0708}">
      <dgm:prSet/>
      <dgm:spPr/>
      <dgm:t>
        <a:bodyPr/>
        <a:lstStyle/>
        <a:p>
          <a:pPr rtl="0"/>
          <a:r>
            <a:rPr lang="pl-PL" b="1" dirty="0" smtClean="0"/>
            <a:t>Problemy ze standaryzacją opisów archiwalnych – różne modele w instytucjach</a:t>
          </a:r>
          <a:endParaRPr lang="pl-PL" b="1" dirty="0"/>
        </a:p>
      </dgm:t>
    </dgm:pt>
    <dgm:pt modelId="{1B97DCA5-343E-433D-BB4E-EBB1BAF9AD77}" type="parTrans" cxnId="{70E6DA4F-0A1E-4339-81A3-9E76D4CB04CF}">
      <dgm:prSet/>
      <dgm:spPr/>
      <dgm:t>
        <a:bodyPr/>
        <a:lstStyle/>
        <a:p>
          <a:endParaRPr lang="pl-PL"/>
        </a:p>
      </dgm:t>
    </dgm:pt>
    <dgm:pt modelId="{1B024BF2-8328-4327-8592-D666F2C61C2E}" type="sibTrans" cxnId="{70E6DA4F-0A1E-4339-81A3-9E76D4CB04CF}">
      <dgm:prSet/>
      <dgm:spPr/>
      <dgm:t>
        <a:bodyPr/>
        <a:lstStyle/>
        <a:p>
          <a:endParaRPr lang="pl-PL"/>
        </a:p>
      </dgm:t>
    </dgm:pt>
    <dgm:pt modelId="{E7472B3C-5E80-4670-A963-BCD95DC869BE}">
      <dgm:prSet/>
      <dgm:spPr/>
      <dgm:t>
        <a:bodyPr/>
        <a:lstStyle/>
        <a:p>
          <a:pPr rtl="0"/>
          <a:r>
            <a:rPr lang="pl-PL" dirty="0" smtClean="0"/>
            <a:t>Prezentowanie pomocy archiwalnych . </a:t>
          </a:r>
          <a:r>
            <a:rPr lang="pl-PL" dirty="0" err="1" smtClean="0"/>
            <a:t>Europeana</a:t>
          </a:r>
          <a:r>
            <a:rPr lang="pl-PL" dirty="0" smtClean="0"/>
            <a:t> koncentruje się na </a:t>
          </a:r>
          <a:r>
            <a:rPr lang="pl-PL" dirty="0" err="1" smtClean="0"/>
            <a:t>zdigitalizowanych</a:t>
          </a:r>
          <a:r>
            <a:rPr lang="pl-PL" dirty="0" smtClean="0"/>
            <a:t> obiektach. APE pokazuje informacje także o obiektach </a:t>
          </a:r>
          <a:r>
            <a:rPr lang="pl-PL" dirty="0" err="1" smtClean="0"/>
            <a:t>niezdigitalizowanych</a:t>
          </a:r>
          <a:r>
            <a:rPr lang="pl-PL" dirty="0" smtClean="0"/>
            <a:t>, a te </a:t>
          </a:r>
          <a:r>
            <a:rPr lang="pl-PL" dirty="0" err="1" smtClean="0"/>
            <a:t>zdigitalizowane</a:t>
          </a:r>
          <a:r>
            <a:rPr lang="pl-PL" dirty="0" smtClean="0"/>
            <a:t> pokazuje w pełnym kontekście</a:t>
          </a:r>
          <a:endParaRPr lang="pl-PL" dirty="0"/>
        </a:p>
      </dgm:t>
    </dgm:pt>
    <dgm:pt modelId="{225DB7D2-9682-452A-96CB-3EAF9855E8D0}" type="parTrans" cxnId="{BDA32AF4-75E2-446B-9DA6-28ACDE0EDEDC}">
      <dgm:prSet/>
      <dgm:spPr/>
      <dgm:t>
        <a:bodyPr/>
        <a:lstStyle/>
        <a:p>
          <a:endParaRPr lang="pl-PL"/>
        </a:p>
      </dgm:t>
    </dgm:pt>
    <dgm:pt modelId="{B4A96C1C-FAAE-410A-841C-2F240D521D4F}" type="sibTrans" cxnId="{BDA32AF4-75E2-446B-9DA6-28ACDE0EDEDC}">
      <dgm:prSet/>
      <dgm:spPr/>
      <dgm:t>
        <a:bodyPr/>
        <a:lstStyle/>
        <a:p>
          <a:endParaRPr lang="pl-PL"/>
        </a:p>
      </dgm:t>
    </dgm:pt>
    <dgm:pt modelId="{FCB609D6-3D49-4F16-98FA-7CA813905504}" type="pres">
      <dgm:prSet presAssocID="{2AC0189F-E21D-4AF0-81F7-3E14A4602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A53C799-6A39-4A58-892B-C2062E3B8A07}" type="pres">
      <dgm:prSet presAssocID="{E7472B3C-5E80-4670-A963-BCD95DC869B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A15C74-676E-4B62-A0DE-F137CC2DF193}" type="pres">
      <dgm:prSet presAssocID="{B4A96C1C-FAAE-410A-841C-2F240D521D4F}" presName="spacer" presStyleCnt="0"/>
      <dgm:spPr/>
    </dgm:pt>
    <dgm:pt modelId="{2EF9ABF8-D4CF-4416-8466-F9DF1C9A5F88}" type="pres">
      <dgm:prSet presAssocID="{3461B8A9-D57D-45D1-A665-CCCBC73C0FB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F56017-FB87-409D-ADC5-E88D38CB70A8}" type="pres">
      <dgm:prSet presAssocID="{478266CE-F638-4843-87A3-AA49D8961302}" presName="spacer" presStyleCnt="0"/>
      <dgm:spPr/>
    </dgm:pt>
    <dgm:pt modelId="{E23F2E1C-1285-46C9-AE3C-915975CBD745}" type="pres">
      <dgm:prSet presAssocID="{B9936978-5151-491C-AD4C-7BA51D169B3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359F18-674C-4BFC-ACCC-7029CC1C0067}" type="pres">
      <dgm:prSet presAssocID="{13002FFC-2DA8-4E0A-A93A-08921ECDD253}" presName="spacer" presStyleCnt="0"/>
      <dgm:spPr/>
    </dgm:pt>
    <dgm:pt modelId="{B2BCF385-BBE6-451D-86C7-C156FD88BE43}" type="pres">
      <dgm:prSet presAssocID="{8E2D96FA-A112-4BEB-AF91-B9F0D196AB5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0BE796-DCAA-4490-9AD0-F017D6965DA5}" type="pres">
      <dgm:prSet presAssocID="{C7ED481D-8350-420A-9A1D-9A8FE33EA509}" presName="spacer" presStyleCnt="0"/>
      <dgm:spPr/>
    </dgm:pt>
    <dgm:pt modelId="{93EFDB1B-2D08-40BA-8B81-F1CCDA277593}" type="pres">
      <dgm:prSet presAssocID="{5105EFA6-1928-43BC-B66B-E591877C070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8BD309-ACEA-49DF-8F82-B14E64F54781}" type="presOf" srcId="{3461B8A9-D57D-45D1-A665-CCCBC73C0FB9}" destId="{2EF9ABF8-D4CF-4416-8466-F9DF1C9A5F88}" srcOrd="0" destOrd="0" presId="urn:microsoft.com/office/officeart/2005/8/layout/vList2"/>
    <dgm:cxn modelId="{1346E71E-38EA-4C63-BE18-515BFB703A86}" srcId="{2AC0189F-E21D-4AF0-81F7-3E14A4602138}" destId="{3461B8A9-D57D-45D1-A665-CCCBC73C0FB9}" srcOrd="1" destOrd="0" parTransId="{FB62CF97-FB12-4C0A-905E-7385C5411381}" sibTransId="{478266CE-F638-4843-87A3-AA49D8961302}"/>
    <dgm:cxn modelId="{81E2EACA-2A1C-4422-84CA-EF8EDB7AD0A3}" srcId="{2AC0189F-E21D-4AF0-81F7-3E14A4602138}" destId="{B9936978-5151-491C-AD4C-7BA51D169B36}" srcOrd="2" destOrd="0" parTransId="{64649D0B-FCC9-47FD-B190-C93C2BBAEE75}" sibTransId="{13002FFC-2DA8-4E0A-A93A-08921ECDD253}"/>
    <dgm:cxn modelId="{C9F3472B-FC17-4748-9AB9-A180B3E09645}" type="presOf" srcId="{8E2D96FA-A112-4BEB-AF91-B9F0D196AB59}" destId="{B2BCF385-BBE6-451D-86C7-C156FD88BE43}" srcOrd="0" destOrd="0" presId="urn:microsoft.com/office/officeart/2005/8/layout/vList2"/>
    <dgm:cxn modelId="{0A3B10ED-F688-424B-90D0-68E862ABBF62}" type="presOf" srcId="{E7472B3C-5E80-4670-A963-BCD95DC869BE}" destId="{AA53C799-6A39-4A58-892B-C2062E3B8A07}" srcOrd="0" destOrd="0" presId="urn:microsoft.com/office/officeart/2005/8/layout/vList2"/>
    <dgm:cxn modelId="{2365138D-0F55-438D-A5AC-34D5AFEE7E12}" type="presOf" srcId="{2AC0189F-E21D-4AF0-81F7-3E14A4602138}" destId="{FCB609D6-3D49-4F16-98FA-7CA813905504}" srcOrd="0" destOrd="0" presId="urn:microsoft.com/office/officeart/2005/8/layout/vList2"/>
    <dgm:cxn modelId="{70E6DA4F-0A1E-4339-81A3-9E76D4CB04CF}" srcId="{2AC0189F-E21D-4AF0-81F7-3E14A4602138}" destId="{5105EFA6-1928-43BC-B66B-E591877C0708}" srcOrd="4" destOrd="0" parTransId="{1B97DCA5-343E-433D-BB4E-EBB1BAF9AD77}" sibTransId="{1B024BF2-8328-4327-8592-D666F2C61C2E}"/>
    <dgm:cxn modelId="{CFC725B0-E4C8-42EB-B771-B10F30FC8092}" type="presOf" srcId="{B9936978-5151-491C-AD4C-7BA51D169B36}" destId="{E23F2E1C-1285-46C9-AE3C-915975CBD745}" srcOrd="0" destOrd="0" presId="urn:microsoft.com/office/officeart/2005/8/layout/vList2"/>
    <dgm:cxn modelId="{E29A6C16-E685-43CE-BE38-B0A4E177AF30}" type="presOf" srcId="{5105EFA6-1928-43BC-B66B-E591877C0708}" destId="{93EFDB1B-2D08-40BA-8B81-F1CCDA277593}" srcOrd="0" destOrd="0" presId="urn:microsoft.com/office/officeart/2005/8/layout/vList2"/>
    <dgm:cxn modelId="{BB38B4B2-033A-4B91-96D6-7CD2BE1AC2A7}" srcId="{2AC0189F-E21D-4AF0-81F7-3E14A4602138}" destId="{8E2D96FA-A112-4BEB-AF91-B9F0D196AB59}" srcOrd="3" destOrd="0" parTransId="{FE6A22DB-A67A-4AE4-92A3-43C6DB7D5C4B}" sibTransId="{C7ED481D-8350-420A-9A1D-9A8FE33EA509}"/>
    <dgm:cxn modelId="{BDA32AF4-75E2-446B-9DA6-28ACDE0EDEDC}" srcId="{2AC0189F-E21D-4AF0-81F7-3E14A4602138}" destId="{E7472B3C-5E80-4670-A963-BCD95DC869BE}" srcOrd="0" destOrd="0" parTransId="{225DB7D2-9682-452A-96CB-3EAF9855E8D0}" sibTransId="{B4A96C1C-FAAE-410A-841C-2F240D521D4F}"/>
    <dgm:cxn modelId="{657B58DA-2EDD-47BD-9CC3-CD4F20E9D301}" type="presParOf" srcId="{FCB609D6-3D49-4F16-98FA-7CA813905504}" destId="{AA53C799-6A39-4A58-892B-C2062E3B8A07}" srcOrd="0" destOrd="0" presId="urn:microsoft.com/office/officeart/2005/8/layout/vList2"/>
    <dgm:cxn modelId="{A7507014-35B2-4DCE-876B-0D72CAFABAB6}" type="presParOf" srcId="{FCB609D6-3D49-4F16-98FA-7CA813905504}" destId="{D2A15C74-676E-4B62-A0DE-F137CC2DF193}" srcOrd="1" destOrd="0" presId="urn:microsoft.com/office/officeart/2005/8/layout/vList2"/>
    <dgm:cxn modelId="{230CC953-70CA-415C-9202-E19EEAAC4AEC}" type="presParOf" srcId="{FCB609D6-3D49-4F16-98FA-7CA813905504}" destId="{2EF9ABF8-D4CF-4416-8466-F9DF1C9A5F88}" srcOrd="2" destOrd="0" presId="urn:microsoft.com/office/officeart/2005/8/layout/vList2"/>
    <dgm:cxn modelId="{C1726BA3-1159-43F9-AA2E-08C209EFD248}" type="presParOf" srcId="{FCB609D6-3D49-4F16-98FA-7CA813905504}" destId="{C7F56017-FB87-409D-ADC5-E88D38CB70A8}" srcOrd="3" destOrd="0" presId="urn:microsoft.com/office/officeart/2005/8/layout/vList2"/>
    <dgm:cxn modelId="{B819F9E1-402D-41CD-B9EF-682800BBE9B8}" type="presParOf" srcId="{FCB609D6-3D49-4F16-98FA-7CA813905504}" destId="{E23F2E1C-1285-46C9-AE3C-915975CBD745}" srcOrd="4" destOrd="0" presId="urn:microsoft.com/office/officeart/2005/8/layout/vList2"/>
    <dgm:cxn modelId="{277C40E0-8B66-4418-BB45-891332DCDE68}" type="presParOf" srcId="{FCB609D6-3D49-4F16-98FA-7CA813905504}" destId="{91359F18-674C-4BFC-ACCC-7029CC1C0067}" srcOrd="5" destOrd="0" presId="urn:microsoft.com/office/officeart/2005/8/layout/vList2"/>
    <dgm:cxn modelId="{7946E55C-78B0-48C5-A87E-0BE57227A0D4}" type="presParOf" srcId="{FCB609D6-3D49-4F16-98FA-7CA813905504}" destId="{B2BCF385-BBE6-451D-86C7-C156FD88BE43}" srcOrd="6" destOrd="0" presId="urn:microsoft.com/office/officeart/2005/8/layout/vList2"/>
    <dgm:cxn modelId="{8574C0F5-F82E-4796-B504-CFAC07297AAB}" type="presParOf" srcId="{FCB609D6-3D49-4F16-98FA-7CA813905504}" destId="{220BE796-DCAA-4490-9AD0-F017D6965DA5}" srcOrd="7" destOrd="0" presId="urn:microsoft.com/office/officeart/2005/8/layout/vList2"/>
    <dgm:cxn modelId="{E46654CA-C7F7-4718-93FF-0227E792404E}" type="presParOf" srcId="{FCB609D6-3D49-4F16-98FA-7CA813905504}" destId="{93EFDB1B-2D08-40BA-8B81-F1CCDA27759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99AA6B-4B9C-453E-AB7B-D65D4AE805D5}" type="doc">
      <dgm:prSet loTypeId="urn:microsoft.com/office/officeart/2005/8/layout/process3" loCatId="process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pl-PL"/>
        </a:p>
      </dgm:t>
    </dgm:pt>
    <dgm:pt modelId="{CD8360DE-4898-47D7-A86B-95046CDF19A2}">
      <dgm:prSet/>
      <dgm:spPr/>
      <dgm:t>
        <a:bodyPr/>
        <a:lstStyle/>
        <a:p>
          <a:pPr rtl="0"/>
          <a:r>
            <a:rPr lang="pl-PL" dirty="0" err="1" smtClean="0"/>
            <a:t>APEnet</a:t>
          </a:r>
          <a:r>
            <a:rPr lang="pl-PL" dirty="0" smtClean="0"/>
            <a:t> </a:t>
          </a:r>
          <a:r>
            <a:rPr lang="en-US" dirty="0" smtClean="0"/>
            <a:t>EAD</a:t>
          </a:r>
          <a:endParaRPr lang="pl-PL" dirty="0"/>
        </a:p>
      </dgm:t>
    </dgm:pt>
    <dgm:pt modelId="{B228650E-8CA5-4BC8-9E44-5BF510551DF8}" type="parTrans" cxnId="{F9C1DCCA-941D-4B24-B7FB-24FC89701FE4}">
      <dgm:prSet/>
      <dgm:spPr/>
      <dgm:t>
        <a:bodyPr/>
        <a:lstStyle/>
        <a:p>
          <a:endParaRPr lang="pl-PL"/>
        </a:p>
      </dgm:t>
    </dgm:pt>
    <dgm:pt modelId="{3952A931-13D1-4EBD-AE59-248B3B209E38}" type="sibTrans" cxnId="{F9C1DCCA-941D-4B24-B7FB-24FC89701FE4}">
      <dgm:prSet/>
      <dgm:spPr/>
      <dgm:t>
        <a:bodyPr/>
        <a:lstStyle/>
        <a:p>
          <a:endParaRPr lang="pl-PL"/>
        </a:p>
      </dgm:t>
    </dgm:pt>
    <dgm:pt modelId="{206FC09F-6EAC-4A6C-87AA-3546F72A3F65}">
      <dgm:prSet/>
      <dgm:spPr/>
      <dgm:t>
        <a:bodyPr/>
        <a:lstStyle/>
        <a:p>
          <a:pPr rtl="0"/>
          <a:r>
            <a:rPr lang="en-US" dirty="0" smtClean="0"/>
            <a:t>ESE </a:t>
          </a:r>
          <a:endParaRPr lang="pl-PL" dirty="0"/>
        </a:p>
      </dgm:t>
    </dgm:pt>
    <dgm:pt modelId="{848C9637-3B3B-4863-9E73-46C5EF12465D}" type="parTrans" cxnId="{5982900A-8C34-427C-8294-C2A8876FE118}">
      <dgm:prSet/>
      <dgm:spPr/>
      <dgm:t>
        <a:bodyPr/>
        <a:lstStyle/>
        <a:p>
          <a:endParaRPr lang="pl-PL"/>
        </a:p>
      </dgm:t>
    </dgm:pt>
    <dgm:pt modelId="{3861175B-6A74-49BC-8028-8A04C0BC67F9}" type="sibTrans" cxnId="{5982900A-8C34-427C-8294-C2A8876FE118}">
      <dgm:prSet/>
      <dgm:spPr/>
      <dgm:t>
        <a:bodyPr/>
        <a:lstStyle/>
        <a:p>
          <a:endParaRPr lang="pl-PL"/>
        </a:p>
      </dgm:t>
    </dgm:pt>
    <dgm:pt modelId="{773EA140-6670-426D-9C4C-628654741EE8}">
      <dgm:prSet/>
      <dgm:spPr/>
      <dgm:t>
        <a:bodyPr/>
        <a:lstStyle/>
        <a:p>
          <a:pPr rtl="0"/>
          <a:r>
            <a:rPr lang="en-US" dirty="0" smtClean="0"/>
            <a:t>EDM</a:t>
          </a:r>
          <a:endParaRPr lang="pl-PL" dirty="0"/>
        </a:p>
      </dgm:t>
    </dgm:pt>
    <dgm:pt modelId="{C3A36D16-5C48-45A3-AFC6-46347D5F0712}" type="parTrans" cxnId="{1F666FC9-4A5E-41DD-8DB2-46AE042DCB5F}">
      <dgm:prSet/>
      <dgm:spPr/>
      <dgm:t>
        <a:bodyPr/>
        <a:lstStyle/>
        <a:p>
          <a:endParaRPr lang="pl-PL"/>
        </a:p>
      </dgm:t>
    </dgm:pt>
    <dgm:pt modelId="{D1998C19-77A1-421F-964C-50D137220155}" type="sibTrans" cxnId="{1F666FC9-4A5E-41DD-8DB2-46AE042DCB5F}">
      <dgm:prSet/>
      <dgm:spPr/>
      <dgm:t>
        <a:bodyPr/>
        <a:lstStyle/>
        <a:p>
          <a:endParaRPr lang="pl-PL"/>
        </a:p>
      </dgm:t>
    </dgm:pt>
    <dgm:pt modelId="{3A4BC4CB-0723-4D4E-933B-8639E3A8682B}">
      <dgm:prSet/>
      <dgm:spPr/>
      <dgm:t>
        <a:bodyPr/>
        <a:lstStyle/>
        <a:p>
          <a:r>
            <a:rPr lang="pl-PL" dirty="0" smtClean="0"/>
            <a:t>obecnie w APE</a:t>
          </a:r>
          <a:endParaRPr lang="pl-PL" dirty="0"/>
        </a:p>
      </dgm:t>
    </dgm:pt>
    <dgm:pt modelId="{DB5906AA-C810-4E0D-AC6E-470A855ED631}" type="parTrans" cxnId="{229BE123-2AB2-4792-BA4F-CBE98536D88C}">
      <dgm:prSet/>
      <dgm:spPr/>
      <dgm:t>
        <a:bodyPr/>
        <a:lstStyle/>
        <a:p>
          <a:endParaRPr lang="pl-PL"/>
        </a:p>
      </dgm:t>
    </dgm:pt>
    <dgm:pt modelId="{AF74F988-88AD-45ED-95F8-CAEDDA28E8BE}" type="sibTrans" cxnId="{229BE123-2AB2-4792-BA4F-CBE98536D88C}">
      <dgm:prSet/>
      <dgm:spPr/>
      <dgm:t>
        <a:bodyPr/>
        <a:lstStyle/>
        <a:p>
          <a:endParaRPr lang="pl-PL"/>
        </a:p>
      </dgm:t>
    </dgm:pt>
    <dgm:pt modelId="{8A45AB65-BFBF-49C2-BB10-40ED16373B7A}">
      <dgm:prSet/>
      <dgm:spPr/>
      <dgm:t>
        <a:bodyPr/>
        <a:lstStyle/>
        <a:p>
          <a:r>
            <a:rPr lang="pl-PL" dirty="0" smtClean="0"/>
            <a:t>obecnie w </a:t>
          </a:r>
          <a:r>
            <a:rPr lang="pl-PL" dirty="0" err="1" smtClean="0"/>
            <a:t>Europeanie</a:t>
          </a:r>
          <a:endParaRPr lang="pl-PL" dirty="0"/>
        </a:p>
      </dgm:t>
    </dgm:pt>
    <dgm:pt modelId="{D2ECB7EE-21F2-4AA0-88A7-C4309488F195}" type="parTrans" cxnId="{B4957952-AACD-45CC-BDCE-D8A98ABEA215}">
      <dgm:prSet/>
      <dgm:spPr/>
      <dgm:t>
        <a:bodyPr/>
        <a:lstStyle/>
        <a:p>
          <a:endParaRPr lang="pl-PL"/>
        </a:p>
      </dgm:t>
    </dgm:pt>
    <dgm:pt modelId="{E095638C-5703-472B-8779-F25FCE857C6F}" type="sibTrans" cxnId="{B4957952-AACD-45CC-BDCE-D8A98ABEA215}">
      <dgm:prSet/>
      <dgm:spPr/>
      <dgm:t>
        <a:bodyPr/>
        <a:lstStyle/>
        <a:p>
          <a:endParaRPr lang="pl-PL"/>
        </a:p>
      </dgm:t>
    </dgm:pt>
    <dgm:pt modelId="{774CCB49-4903-40BD-96B7-958507B63A2C}">
      <dgm:prSet/>
      <dgm:spPr/>
      <dgm:t>
        <a:bodyPr/>
        <a:lstStyle/>
        <a:p>
          <a:r>
            <a:rPr lang="pl-PL" dirty="0" smtClean="0"/>
            <a:t>przyszłość  w </a:t>
          </a:r>
          <a:r>
            <a:rPr lang="pl-PL" dirty="0" err="1" smtClean="0"/>
            <a:t>Europeanie</a:t>
          </a:r>
          <a:endParaRPr lang="pl-PL" dirty="0"/>
        </a:p>
      </dgm:t>
    </dgm:pt>
    <dgm:pt modelId="{437F48F3-6EEA-4587-88D8-937959A8D2AD}" type="parTrans" cxnId="{A09A69D0-4E2F-4DAF-AE79-5CEF17FE54A0}">
      <dgm:prSet/>
      <dgm:spPr/>
      <dgm:t>
        <a:bodyPr/>
        <a:lstStyle/>
        <a:p>
          <a:endParaRPr lang="pl-PL"/>
        </a:p>
      </dgm:t>
    </dgm:pt>
    <dgm:pt modelId="{DDA7C378-3313-4D10-8FB7-80DE580B5C19}" type="sibTrans" cxnId="{A09A69D0-4E2F-4DAF-AE79-5CEF17FE54A0}">
      <dgm:prSet/>
      <dgm:spPr/>
      <dgm:t>
        <a:bodyPr/>
        <a:lstStyle/>
        <a:p>
          <a:endParaRPr lang="pl-PL"/>
        </a:p>
      </dgm:t>
    </dgm:pt>
    <dgm:pt modelId="{2301F791-3248-4CDF-9E1F-255BC5C3F8D3}" type="pres">
      <dgm:prSet presAssocID="{7299AA6B-4B9C-453E-AB7B-D65D4AE805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3E4DFB6-7EDB-4F9B-8ED6-E72E29775026}" type="pres">
      <dgm:prSet presAssocID="{CD8360DE-4898-47D7-A86B-95046CDF19A2}" presName="composite" presStyleCnt="0"/>
      <dgm:spPr/>
    </dgm:pt>
    <dgm:pt modelId="{09C47449-6C31-4579-8E27-F52BCCDAEE82}" type="pres">
      <dgm:prSet presAssocID="{CD8360DE-4898-47D7-A86B-95046CDF19A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68253E-AE05-4024-A4D9-8D98D7456249}" type="pres">
      <dgm:prSet presAssocID="{CD8360DE-4898-47D7-A86B-95046CDF19A2}" presName="parSh" presStyleLbl="node1" presStyleIdx="0" presStyleCnt="3"/>
      <dgm:spPr/>
      <dgm:t>
        <a:bodyPr/>
        <a:lstStyle/>
        <a:p>
          <a:endParaRPr lang="pl-PL"/>
        </a:p>
      </dgm:t>
    </dgm:pt>
    <dgm:pt modelId="{4842F6A3-CA55-4979-9CBF-97DA1E8CAE1D}" type="pres">
      <dgm:prSet presAssocID="{CD8360DE-4898-47D7-A86B-95046CDF19A2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45767F-FE0E-4ADF-8D16-F3E0AC2CE7AE}" type="pres">
      <dgm:prSet presAssocID="{3952A931-13D1-4EBD-AE59-248B3B209E38}" presName="sibTrans" presStyleLbl="sibTrans2D1" presStyleIdx="0" presStyleCnt="2"/>
      <dgm:spPr>
        <a:prstGeom prst="stripedRightArrow">
          <a:avLst/>
        </a:prstGeom>
      </dgm:spPr>
      <dgm:t>
        <a:bodyPr/>
        <a:lstStyle/>
        <a:p>
          <a:endParaRPr lang="pl-PL"/>
        </a:p>
      </dgm:t>
    </dgm:pt>
    <dgm:pt modelId="{3F7799E4-D166-432C-8508-616A10D73A31}" type="pres">
      <dgm:prSet presAssocID="{3952A931-13D1-4EBD-AE59-248B3B209E38}" presName="connTx" presStyleLbl="sibTrans2D1" presStyleIdx="0" presStyleCnt="2"/>
      <dgm:spPr/>
      <dgm:t>
        <a:bodyPr/>
        <a:lstStyle/>
        <a:p>
          <a:endParaRPr lang="pl-PL"/>
        </a:p>
      </dgm:t>
    </dgm:pt>
    <dgm:pt modelId="{0AC1BDA1-6B88-49B6-A795-63D9AC445003}" type="pres">
      <dgm:prSet presAssocID="{206FC09F-6EAC-4A6C-87AA-3546F72A3F65}" presName="composite" presStyleCnt="0"/>
      <dgm:spPr/>
    </dgm:pt>
    <dgm:pt modelId="{F0E51BC6-4955-4707-B4DA-58B5FB31791F}" type="pres">
      <dgm:prSet presAssocID="{206FC09F-6EAC-4A6C-87AA-3546F72A3F6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38B9BE-D55C-4919-8FD3-4A5567F768D6}" type="pres">
      <dgm:prSet presAssocID="{206FC09F-6EAC-4A6C-87AA-3546F72A3F65}" presName="parSh" presStyleLbl="node1" presStyleIdx="1" presStyleCnt="3"/>
      <dgm:spPr/>
      <dgm:t>
        <a:bodyPr/>
        <a:lstStyle/>
        <a:p>
          <a:endParaRPr lang="pl-PL"/>
        </a:p>
      </dgm:t>
    </dgm:pt>
    <dgm:pt modelId="{8B37C528-CFA6-4D50-B542-00BA72F35F9C}" type="pres">
      <dgm:prSet presAssocID="{206FC09F-6EAC-4A6C-87AA-3546F72A3F65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9D894B-F439-451D-822C-A0C6723976FA}" type="pres">
      <dgm:prSet presAssocID="{3861175B-6A74-49BC-8028-8A04C0BC67F9}" presName="sibTrans" presStyleLbl="sibTrans2D1" presStyleIdx="1" presStyleCnt="2"/>
      <dgm:spPr/>
      <dgm:t>
        <a:bodyPr/>
        <a:lstStyle/>
        <a:p>
          <a:endParaRPr lang="pl-PL"/>
        </a:p>
      </dgm:t>
    </dgm:pt>
    <dgm:pt modelId="{464B31E0-CF44-4572-B149-6AE2F34BC2DB}" type="pres">
      <dgm:prSet presAssocID="{3861175B-6A74-49BC-8028-8A04C0BC67F9}" presName="connTx" presStyleLbl="sibTrans2D1" presStyleIdx="1" presStyleCnt="2"/>
      <dgm:spPr/>
      <dgm:t>
        <a:bodyPr/>
        <a:lstStyle/>
        <a:p>
          <a:endParaRPr lang="pl-PL"/>
        </a:p>
      </dgm:t>
    </dgm:pt>
    <dgm:pt modelId="{6FF8A4A9-1DBB-4D46-9D41-37B69FDD02B4}" type="pres">
      <dgm:prSet presAssocID="{773EA140-6670-426D-9C4C-628654741EE8}" presName="composite" presStyleCnt="0"/>
      <dgm:spPr/>
    </dgm:pt>
    <dgm:pt modelId="{FFDBE89A-F4F6-40F0-9404-7B293D04485D}" type="pres">
      <dgm:prSet presAssocID="{773EA140-6670-426D-9C4C-628654741EE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F7D6ED-39B0-459A-968A-912FFC586AF5}" type="pres">
      <dgm:prSet presAssocID="{773EA140-6670-426D-9C4C-628654741EE8}" presName="parSh" presStyleLbl="node1" presStyleIdx="2" presStyleCnt="3"/>
      <dgm:spPr/>
      <dgm:t>
        <a:bodyPr/>
        <a:lstStyle/>
        <a:p>
          <a:endParaRPr lang="pl-PL"/>
        </a:p>
      </dgm:t>
    </dgm:pt>
    <dgm:pt modelId="{17429E96-4A91-466B-865D-E138034BDCB3}" type="pres">
      <dgm:prSet presAssocID="{773EA140-6670-426D-9C4C-628654741EE8}" presName="desTx" presStyleLbl="fgAcc1" presStyleIdx="2" presStyleCnt="3" custScaleX="1114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9AF0732-8DA3-475A-8FA9-3EC90F6DE966}" type="presOf" srcId="{7299AA6B-4B9C-453E-AB7B-D65D4AE805D5}" destId="{2301F791-3248-4CDF-9E1F-255BC5C3F8D3}" srcOrd="0" destOrd="0" presId="urn:microsoft.com/office/officeart/2005/8/layout/process3"/>
    <dgm:cxn modelId="{229BE123-2AB2-4792-BA4F-CBE98536D88C}" srcId="{CD8360DE-4898-47D7-A86B-95046CDF19A2}" destId="{3A4BC4CB-0723-4D4E-933B-8639E3A8682B}" srcOrd="0" destOrd="0" parTransId="{DB5906AA-C810-4E0D-AC6E-470A855ED631}" sibTransId="{AF74F988-88AD-45ED-95F8-CAEDDA28E8BE}"/>
    <dgm:cxn modelId="{D636E0D9-B482-4CD0-8388-06830524B2B6}" type="presOf" srcId="{206FC09F-6EAC-4A6C-87AA-3546F72A3F65}" destId="{AD38B9BE-D55C-4919-8FD3-4A5567F768D6}" srcOrd="1" destOrd="0" presId="urn:microsoft.com/office/officeart/2005/8/layout/process3"/>
    <dgm:cxn modelId="{5982900A-8C34-427C-8294-C2A8876FE118}" srcId="{7299AA6B-4B9C-453E-AB7B-D65D4AE805D5}" destId="{206FC09F-6EAC-4A6C-87AA-3546F72A3F65}" srcOrd="1" destOrd="0" parTransId="{848C9637-3B3B-4863-9E73-46C5EF12465D}" sibTransId="{3861175B-6A74-49BC-8028-8A04C0BC67F9}"/>
    <dgm:cxn modelId="{B4957952-AACD-45CC-BDCE-D8A98ABEA215}" srcId="{206FC09F-6EAC-4A6C-87AA-3546F72A3F65}" destId="{8A45AB65-BFBF-49C2-BB10-40ED16373B7A}" srcOrd="0" destOrd="0" parTransId="{D2ECB7EE-21F2-4AA0-88A7-C4309488F195}" sibTransId="{E095638C-5703-472B-8779-F25FCE857C6F}"/>
    <dgm:cxn modelId="{4B784EAC-548E-4EFC-BFCD-DDA12EFBE3B8}" type="presOf" srcId="{3861175B-6A74-49BC-8028-8A04C0BC67F9}" destId="{AA9D894B-F439-451D-822C-A0C6723976FA}" srcOrd="0" destOrd="0" presId="urn:microsoft.com/office/officeart/2005/8/layout/process3"/>
    <dgm:cxn modelId="{5A92C831-9E1B-445C-BDBA-957106A9AD06}" type="presOf" srcId="{206FC09F-6EAC-4A6C-87AA-3546F72A3F65}" destId="{F0E51BC6-4955-4707-B4DA-58B5FB31791F}" srcOrd="0" destOrd="0" presId="urn:microsoft.com/office/officeart/2005/8/layout/process3"/>
    <dgm:cxn modelId="{1B2D0DF1-89F4-4BD1-B0B7-B9C863918949}" type="presOf" srcId="{774CCB49-4903-40BD-96B7-958507B63A2C}" destId="{17429E96-4A91-466B-865D-E138034BDCB3}" srcOrd="0" destOrd="0" presId="urn:microsoft.com/office/officeart/2005/8/layout/process3"/>
    <dgm:cxn modelId="{3D3C4160-5B05-4448-AEB8-BF927B04911D}" type="presOf" srcId="{CD8360DE-4898-47D7-A86B-95046CDF19A2}" destId="{09C47449-6C31-4579-8E27-F52BCCDAEE82}" srcOrd="0" destOrd="0" presId="urn:microsoft.com/office/officeart/2005/8/layout/process3"/>
    <dgm:cxn modelId="{90A8CB78-0219-4BA0-96AD-58CB0407FD74}" type="presOf" srcId="{8A45AB65-BFBF-49C2-BB10-40ED16373B7A}" destId="{8B37C528-CFA6-4D50-B542-00BA72F35F9C}" srcOrd="0" destOrd="0" presId="urn:microsoft.com/office/officeart/2005/8/layout/process3"/>
    <dgm:cxn modelId="{B12CA266-D4E9-48EF-BF46-327BB0310E32}" type="presOf" srcId="{773EA140-6670-426D-9C4C-628654741EE8}" destId="{FFDBE89A-F4F6-40F0-9404-7B293D04485D}" srcOrd="0" destOrd="0" presId="urn:microsoft.com/office/officeart/2005/8/layout/process3"/>
    <dgm:cxn modelId="{F9C1DCCA-941D-4B24-B7FB-24FC89701FE4}" srcId="{7299AA6B-4B9C-453E-AB7B-D65D4AE805D5}" destId="{CD8360DE-4898-47D7-A86B-95046CDF19A2}" srcOrd="0" destOrd="0" parTransId="{B228650E-8CA5-4BC8-9E44-5BF510551DF8}" sibTransId="{3952A931-13D1-4EBD-AE59-248B3B209E38}"/>
    <dgm:cxn modelId="{FB88A851-5D3E-4ED3-A43A-86DAB92B8C46}" type="presOf" srcId="{3861175B-6A74-49BC-8028-8A04C0BC67F9}" destId="{464B31E0-CF44-4572-B149-6AE2F34BC2DB}" srcOrd="1" destOrd="0" presId="urn:microsoft.com/office/officeart/2005/8/layout/process3"/>
    <dgm:cxn modelId="{B3349593-2BB7-4688-9394-F88672099995}" type="presOf" srcId="{3952A931-13D1-4EBD-AE59-248B3B209E38}" destId="{3F7799E4-D166-432C-8508-616A10D73A31}" srcOrd="1" destOrd="0" presId="urn:microsoft.com/office/officeart/2005/8/layout/process3"/>
    <dgm:cxn modelId="{8A75A5AC-1FFA-4285-8B18-B33641976BEF}" type="presOf" srcId="{773EA140-6670-426D-9C4C-628654741EE8}" destId="{8FF7D6ED-39B0-459A-968A-912FFC586AF5}" srcOrd="1" destOrd="0" presId="urn:microsoft.com/office/officeart/2005/8/layout/process3"/>
    <dgm:cxn modelId="{B559EF98-B558-4340-AA76-08357E011317}" type="presOf" srcId="{CD8360DE-4898-47D7-A86B-95046CDF19A2}" destId="{2168253E-AE05-4024-A4D9-8D98D7456249}" srcOrd="1" destOrd="0" presId="urn:microsoft.com/office/officeart/2005/8/layout/process3"/>
    <dgm:cxn modelId="{A09A69D0-4E2F-4DAF-AE79-5CEF17FE54A0}" srcId="{773EA140-6670-426D-9C4C-628654741EE8}" destId="{774CCB49-4903-40BD-96B7-958507B63A2C}" srcOrd="0" destOrd="0" parTransId="{437F48F3-6EEA-4587-88D8-937959A8D2AD}" sibTransId="{DDA7C378-3313-4D10-8FB7-80DE580B5C19}"/>
    <dgm:cxn modelId="{0085E4C3-ED35-4C6A-A338-289DCD84A186}" type="presOf" srcId="{3952A931-13D1-4EBD-AE59-248B3B209E38}" destId="{6145767F-FE0E-4ADF-8D16-F3E0AC2CE7AE}" srcOrd="0" destOrd="0" presId="urn:microsoft.com/office/officeart/2005/8/layout/process3"/>
    <dgm:cxn modelId="{1F666FC9-4A5E-41DD-8DB2-46AE042DCB5F}" srcId="{7299AA6B-4B9C-453E-AB7B-D65D4AE805D5}" destId="{773EA140-6670-426D-9C4C-628654741EE8}" srcOrd="2" destOrd="0" parTransId="{C3A36D16-5C48-45A3-AFC6-46347D5F0712}" sibTransId="{D1998C19-77A1-421F-964C-50D137220155}"/>
    <dgm:cxn modelId="{51497CF9-C3BA-47EF-95AB-A7879BED818C}" type="presOf" srcId="{3A4BC4CB-0723-4D4E-933B-8639E3A8682B}" destId="{4842F6A3-CA55-4979-9CBF-97DA1E8CAE1D}" srcOrd="0" destOrd="0" presId="urn:microsoft.com/office/officeart/2005/8/layout/process3"/>
    <dgm:cxn modelId="{A8E7A25D-2A16-48F8-98C8-7510DCB7E907}" type="presParOf" srcId="{2301F791-3248-4CDF-9E1F-255BC5C3F8D3}" destId="{E3E4DFB6-7EDB-4F9B-8ED6-E72E29775026}" srcOrd="0" destOrd="0" presId="urn:microsoft.com/office/officeart/2005/8/layout/process3"/>
    <dgm:cxn modelId="{6C07C563-48A8-4015-90E5-0ED34F8CEA24}" type="presParOf" srcId="{E3E4DFB6-7EDB-4F9B-8ED6-E72E29775026}" destId="{09C47449-6C31-4579-8E27-F52BCCDAEE82}" srcOrd="0" destOrd="0" presId="urn:microsoft.com/office/officeart/2005/8/layout/process3"/>
    <dgm:cxn modelId="{5396A85C-6D19-4166-B4F1-67BF0652F43A}" type="presParOf" srcId="{E3E4DFB6-7EDB-4F9B-8ED6-E72E29775026}" destId="{2168253E-AE05-4024-A4D9-8D98D7456249}" srcOrd="1" destOrd="0" presId="urn:microsoft.com/office/officeart/2005/8/layout/process3"/>
    <dgm:cxn modelId="{5C3D101A-55D2-4B6F-A485-D0F5D97FF100}" type="presParOf" srcId="{E3E4DFB6-7EDB-4F9B-8ED6-E72E29775026}" destId="{4842F6A3-CA55-4979-9CBF-97DA1E8CAE1D}" srcOrd="2" destOrd="0" presId="urn:microsoft.com/office/officeart/2005/8/layout/process3"/>
    <dgm:cxn modelId="{45B124C6-B524-4E9B-8707-FA420332047E}" type="presParOf" srcId="{2301F791-3248-4CDF-9E1F-255BC5C3F8D3}" destId="{6145767F-FE0E-4ADF-8D16-F3E0AC2CE7AE}" srcOrd="1" destOrd="0" presId="urn:microsoft.com/office/officeart/2005/8/layout/process3"/>
    <dgm:cxn modelId="{F0FA1524-CFCB-4ABA-8BC3-13B4F30250CC}" type="presParOf" srcId="{6145767F-FE0E-4ADF-8D16-F3E0AC2CE7AE}" destId="{3F7799E4-D166-432C-8508-616A10D73A31}" srcOrd="0" destOrd="0" presId="urn:microsoft.com/office/officeart/2005/8/layout/process3"/>
    <dgm:cxn modelId="{E5F2EA0F-C172-4782-AC38-97601BE7E54D}" type="presParOf" srcId="{2301F791-3248-4CDF-9E1F-255BC5C3F8D3}" destId="{0AC1BDA1-6B88-49B6-A795-63D9AC445003}" srcOrd="2" destOrd="0" presId="urn:microsoft.com/office/officeart/2005/8/layout/process3"/>
    <dgm:cxn modelId="{86F6255F-29FC-4E59-924C-AED2A16EC836}" type="presParOf" srcId="{0AC1BDA1-6B88-49B6-A795-63D9AC445003}" destId="{F0E51BC6-4955-4707-B4DA-58B5FB31791F}" srcOrd="0" destOrd="0" presId="urn:microsoft.com/office/officeart/2005/8/layout/process3"/>
    <dgm:cxn modelId="{CE30F668-019C-4D2A-BD69-F89B4330855A}" type="presParOf" srcId="{0AC1BDA1-6B88-49B6-A795-63D9AC445003}" destId="{AD38B9BE-D55C-4919-8FD3-4A5567F768D6}" srcOrd="1" destOrd="0" presId="urn:microsoft.com/office/officeart/2005/8/layout/process3"/>
    <dgm:cxn modelId="{95E3C8A0-C6B1-4C73-BE54-693F7BA92406}" type="presParOf" srcId="{0AC1BDA1-6B88-49B6-A795-63D9AC445003}" destId="{8B37C528-CFA6-4D50-B542-00BA72F35F9C}" srcOrd="2" destOrd="0" presId="urn:microsoft.com/office/officeart/2005/8/layout/process3"/>
    <dgm:cxn modelId="{4F21D489-14F6-49E1-819E-11D8D056A6F4}" type="presParOf" srcId="{2301F791-3248-4CDF-9E1F-255BC5C3F8D3}" destId="{AA9D894B-F439-451D-822C-A0C6723976FA}" srcOrd="3" destOrd="0" presId="urn:microsoft.com/office/officeart/2005/8/layout/process3"/>
    <dgm:cxn modelId="{0018F9E5-426B-446C-8B79-D4D5CD270625}" type="presParOf" srcId="{AA9D894B-F439-451D-822C-A0C6723976FA}" destId="{464B31E0-CF44-4572-B149-6AE2F34BC2DB}" srcOrd="0" destOrd="0" presId="urn:microsoft.com/office/officeart/2005/8/layout/process3"/>
    <dgm:cxn modelId="{7A1F1802-2141-4FB0-A996-83EB15E28F23}" type="presParOf" srcId="{2301F791-3248-4CDF-9E1F-255BC5C3F8D3}" destId="{6FF8A4A9-1DBB-4D46-9D41-37B69FDD02B4}" srcOrd="4" destOrd="0" presId="urn:microsoft.com/office/officeart/2005/8/layout/process3"/>
    <dgm:cxn modelId="{11265AF8-7454-4D17-87C5-0DA155923DD5}" type="presParOf" srcId="{6FF8A4A9-1DBB-4D46-9D41-37B69FDD02B4}" destId="{FFDBE89A-F4F6-40F0-9404-7B293D04485D}" srcOrd="0" destOrd="0" presId="urn:microsoft.com/office/officeart/2005/8/layout/process3"/>
    <dgm:cxn modelId="{F21EA793-2378-4E75-A332-1B55FFBAA58D}" type="presParOf" srcId="{6FF8A4A9-1DBB-4D46-9D41-37B69FDD02B4}" destId="{8FF7D6ED-39B0-459A-968A-912FFC586AF5}" srcOrd="1" destOrd="0" presId="urn:microsoft.com/office/officeart/2005/8/layout/process3"/>
    <dgm:cxn modelId="{8FE19662-59AE-4BA1-8B62-0EF4263D44B9}" type="presParOf" srcId="{6FF8A4A9-1DBB-4D46-9D41-37B69FDD02B4}" destId="{17429E96-4A91-466B-865D-E138034BDCB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4B50402-1047-46B3-B445-1747A3109300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0D7929-835F-4D1C-B5F1-045DF7D821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Program w ramach eContentplus</a:t>
            </a:r>
          </a:p>
          <a:p>
            <a:pPr>
              <a:spcBef>
                <a:spcPct val="0"/>
              </a:spcBef>
            </a:pPr>
            <a:r>
              <a:rPr lang="pl-PL" smtClean="0"/>
              <a:t>Udział: 12 archiwów narodowych i Europeana jako partnerzy oraz 7 archiwów narodowych jako członkowie stowarzyszeni</a:t>
            </a:r>
          </a:p>
        </p:txBody>
      </p:sp>
      <p:sp>
        <p:nvSpPr>
          <p:cNvPr id="1638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F1141E-52AB-4539-A9E2-EB88AD6E9DC3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Cel projektu:</a:t>
            </a:r>
          </a:p>
          <a:p>
            <a:pPr>
              <a:spcBef>
                <a:spcPct val="0"/>
              </a:spcBef>
            </a:pPr>
            <a:r>
              <a:rPr lang="pl-PL" smtClean="0"/>
              <a:t>Stworzenie portalu do prezentacji i wyszukiwania materiałów archiwalnych</a:t>
            </a:r>
          </a:p>
          <a:p>
            <a:pPr>
              <a:spcBef>
                <a:spcPct val="0"/>
              </a:spcBef>
            </a:pPr>
            <a:r>
              <a:rPr lang="pl-PL" smtClean="0"/>
              <a:t>Bazowanie na międzynarodowych standardach archiwalnych</a:t>
            </a:r>
          </a:p>
          <a:p>
            <a:pPr>
              <a:spcBef>
                <a:spcPct val="0"/>
              </a:spcBef>
            </a:pPr>
            <a:r>
              <a:rPr lang="pl-PL" smtClean="0"/>
              <a:t>Organizacja przepływu danych</a:t>
            </a:r>
          </a:p>
          <a:p>
            <a:pPr>
              <a:spcBef>
                <a:spcPct val="0"/>
              </a:spcBef>
            </a:pPr>
            <a:r>
              <a:rPr lang="pl-PL" smtClean="0"/>
              <a:t>Stworzenie i rozszerzenie aktywnej sieci instytucji przekazujących dane</a:t>
            </a:r>
          </a:p>
          <a:p>
            <a:pPr>
              <a:spcBef>
                <a:spcPct val="0"/>
              </a:spcBef>
            </a:pPr>
            <a:endParaRPr lang="pl-PL" smtClean="0"/>
          </a:p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843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77562F-9BA3-45A0-8059-3C2259ED8AF8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11 polskich archiwach państwowych. </a:t>
            </a:r>
          </a:p>
          <a:p>
            <a:pPr>
              <a:spcBef>
                <a:spcPct val="0"/>
              </a:spcBef>
            </a:pPr>
            <a:r>
              <a:rPr lang="pl-PL" smtClean="0"/>
              <a:t>przygotowanie danych (opisów na poziomie jednostki archiwalnej) w formie elektronicznych inwentarzy zespołów archiwalnych do przekazania na cele projektu po uprzedniej konwersji danych do formatu XML. </a:t>
            </a:r>
          </a:p>
          <a:p>
            <a:pPr>
              <a:spcBef>
                <a:spcPct val="0"/>
              </a:spcBef>
            </a:pPr>
            <a:r>
              <a:rPr lang="pl-PL" smtClean="0">
                <a:solidFill>
                  <a:srgbClr val="FF0000"/>
                </a:solidFill>
              </a:rPr>
              <a:t>A w jakim formacie jest Zosia?</a:t>
            </a: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E8FB96-8858-404E-94F9-29E6BA7818C4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 ICARUS – Międzynarodowe Centrum Badań Archiwalnych</a:t>
            </a:r>
          </a:p>
        </p:txBody>
      </p:sp>
      <p:sp>
        <p:nvSpPr>
          <p:cNvPr id="225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F09BC2-45D9-43CF-B764-966FEDD2AC7A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ROZSZERZENIE</a:t>
            </a:r>
            <a:br>
              <a:rPr lang="pl-PL" smtClean="0"/>
            </a:br>
            <a:r>
              <a:rPr lang="pl-PL" smtClean="0"/>
              <a:t>POGŁBIENIE  </a:t>
            </a:r>
          </a:p>
          <a:p>
            <a:pPr>
              <a:spcBef>
                <a:spcPct val="0"/>
              </a:spcBef>
            </a:pPr>
            <a:r>
              <a:rPr lang="pl-PL" smtClean="0"/>
              <a:t>Członkowie zobowiązali się do maksymalizacji digitalizacji w bliskiej współpracy ze swoimi rządami</a:t>
            </a:r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D728C0-89B6-4A6F-8E20-3C8BA1576DAF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Wszystkie kraje uczestniczące w nowym projekcie mają status: content provider i są zobowiązane dostarczyć nowe dane (najlepiej poprzez samodzielne ładowanie ich do portalu z wykorzystaniem narzędzi stworzonych w APEnecie) oraz przede wszystkim uzupełniać zawartość portalu o nowe obiekty cyfrowe (skany dokumentów).</a:t>
            </a:r>
          </a:p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66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9AF733-939A-477E-8F4C-F6628CBB8F33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err="1" smtClean="0"/>
              <a:t>Europeana</a:t>
            </a:r>
            <a:r>
              <a:rPr lang="pl-PL" dirty="0" smtClean="0"/>
              <a:t>  polityka </a:t>
            </a:r>
            <a:r>
              <a:rPr lang="pl-PL" dirty="0" err="1" smtClean="0"/>
              <a:t>free</a:t>
            </a:r>
            <a:r>
              <a:rPr lang="pl-PL" dirty="0" smtClean="0"/>
              <a:t> nad </a:t>
            </a:r>
            <a:r>
              <a:rPr lang="pl-PL" dirty="0" err="1" smtClean="0"/>
              <a:t>open</a:t>
            </a:r>
            <a:r>
              <a:rPr lang="pl-PL" dirty="0" smtClean="0"/>
              <a:t> (</a:t>
            </a:r>
            <a:r>
              <a:rPr lang="pl-PL" dirty="0" err="1" smtClean="0"/>
              <a:t>re</a:t>
            </a:r>
            <a:r>
              <a:rPr lang="pl-PL" dirty="0" smtClean="0"/>
              <a:t>)</a:t>
            </a:r>
            <a:r>
              <a:rPr lang="pl-PL" dirty="0" err="1" smtClean="0"/>
              <a:t>use</a:t>
            </a:r>
            <a:r>
              <a:rPr lang="pl-PL" dirty="0" smtClean="0"/>
              <a:t> of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content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made</a:t>
            </a:r>
            <a:r>
              <a:rPr lang="pl-PL" dirty="0" smtClean="0"/>
              <a:t> </a:t>
            </a:r>
            <a:r>
              <a:rPr lang="pl-PL" dirty="0" err="1" smtClean="0"/>
              <a:t>accessible</a:t>
            </a:r>
            <a:r>
              <a:rPr lang="pl-PL" dirty="0" smtClean="0"/>
              <a:t> </a:t>
            </a:r>
            <a:r>
              <a:rPr lang="pl-PL" dirty="0" err="1" smtClean="0"/>
              <a:t>through</a:t>
            </a:r>
            <a:r>
              <a:rPr lang="pl-PL" dirty="0" smtClean="0"/>
              <a:t> </a:t>
            </a:r>
            <a:r>
              <a:rPr lang="pl-PL" dirty="0" err="1" smtClean="0"/>
              <a:t>Europeana</a:t>
            </a:r>
            <a:endParaRPr lang="pl-PL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Kodowanie </a:t>
            </a:r>
            <a:r>
              <a:rPr lang="pl-PL" dirty="0" err="1" smtClean="0"/>
              <a:t>metadanych</a:t>
            </a:r>
            <a:r>
              <a:rPr lang="pl-PL" dirty="0" smtClean="0"/>
              <a:t> w standardzie </a:t>
            </a:r>
            <a:r>
              <a:rPr lang="pl-PL" dirty="0" err="1" smtClean="0"/>
              <a:t>EAC-CPF</a:t>
            </a:r>
            <a:r>
              <a:rPr lang="pl-PL" dirty="0" smtClean="0"/>
              <a:t> (</a:t>
            </a:r>
            <a:r>
              <a:rPr lang="pl-PL" dirty="0" err="1" smtClean="0"/>
              <a:t>Encoded</a:t>
            </a:r>
            <a:r>
              <a:rPr lang="pl-PL" dirty="0" smtClean="0"/>
              <a:t> </a:t>
            </a:r>
            <a:r>
              <a:rPr lang="pl-PL" dirty="0" err="1" smtClean="0"/>
              <a:t>Archival</a:t>
            </a:r>
            <a:r>
              <a:rPr lang="pl-PL" dirty="0" smtClean="0"/>
              <a:t> </a:t>
            </a:r>
            <a:r>
              <a:rPr lang="pl-PL" dirty="0" err="1" smtClean="0"/>
              <a:t>Context</a:t>
            </a:r>
            <a:r>
              <a:rPr lang="pl-PL" dirty="0" smtClean="0"/>
              <a:t>- </a:t>
            </a:r>
            <a:r>
              <a:rPr lang="pl-PL" dirty="0" err="1" smtClean="0"/>
              <a:t>Corporate</a:t>
            </a:r>
            <a:r>
              <a:rPr lang="pl-PL" dirty="0" smtClean="0"/>
              <a:t> </a:t>
            </a:r>
            <a:r>
              <a:rPr lang="pl-PL" dirty="0" err="1" smtClean="0"/>
              <a:t>Bodies</a:t>
            </a:r>
            <a:r>
              <a:rPr lang="pl-PL" dirty="0" smtClean="0"/>
              <a:t>, </a:t>
            </a:r>
            <a:r>
              <a:rPr lang="pl-PL" dirty="0" err="1" smtClean="0"/>
              <a:t>Persons</a:t>
            </a:r>
            <a:r>
              <a:rPr lang="pl-PL" dirty="0" smtClean="0"/>
              <a:t> and </a:t>
            </a:r>
            <a:r>
              <a:rPr lang="pl-PL" dirty="0" err="1" smtClean="0"/>
              <a:t>Families</a:t>
            </a:r>
            <a:r>
              <a:rPr lang="pl-PL" dirty="0" smtClean="0"/>
              <a:t>) – dla opisu osób, rodzin i firm oraz METS (</a:t>
            </a:r>
            <a:r>
              <a:rPr lang="pl-PL" dirty="0" err="1" smtClean="0"/>
              <a:t>Metadada</a:t>
            </a:r>
            <a:r>
              <a:rPr lang="pl-PL" dirty="0" smtClean="0"/>
              <a:t> </a:t>
            </a:r>
            <a:r>
              <a:rPr lang="pl-PL" dirty="0" err="1" smtClean="0"/>
              <a:t>Encoding</a:t>
            </a:r>
            <a:r>
              <a:rPr lang="pl-PL" dirty="0" smtClean="0"/>
              <a:t> and </a:t>
            </a:r>
            <a:r>
              <a:rPr lang="pl-PL" dirty="0" err="1" smtClean="0"/>
              <a:t>Transmissions</a:t>
            </a:r>
            <a:r>
              <a:rPr lang="pl-PL" dirty="0" smtClean="0"/>
              <a:t> Standard) – dla </a:t>
            </a:r>
            <a:r>
              <a:rPr lang="pl-PL" dirty="0" err="1" smtClean="0"/>
              <a:t>matadanych</a:t>
            </a:r>
            <a:r>
              <a:rPr lang="pl-PL" dirty="0" smtClean="0"/>
              <a:t> </a:t>
            </a:r>
            <a:r>
              <a:rPr lang="pl-PL" dirty="0" err="1" smtClean="0"/>
              <a:t>sdministracyjnych</a:t>
            </a:r>
            <a:r>
              <a:rPr lang="pl-PL" dirty="0" smtClean="0"/>
              <a:t>, technicznych i strukturalnych na obrazach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Ustawodawstwa narodowe ograniczające dostęp i użycie materiałów archiwalnych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dirty="0"/>
          </a:p>
        </p:txBody>
      </p:sp>
      <p:sp>
        <p:nvSpPr>
          <p:cNvPr id="3277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BCDEB-F22A-4107-934F-8E0E108AF6B6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EAD (Encoded Archival Description) - EAD</a:t>
            </a:r>
          </a:p>
          <a:p>
            <a:pPr>
              <a:spcBef>
                <a:spcPct val="0"/>
              </a:spcBef>
            </a:pPr>
            <a:r>
              <a:rPr lang="en-US" smtClean="0"/>
              <a:t>ESE (Europeana Semantic Elements). </a:t>
            </a:r>
            <a:endParaRPr lang="pl-PL" smtClean="0"/>
          </a:p>
          <a:p>
            <a:pPr>
              <a:spcBef>
                <a:spcPct val="0"/>
              </a:spcBef>
            </a:pPr>
            <a:r>
              <a:rPr lang="en-US" smtClean="0"/>
              <a:t>In further development this tool will be adapted to support the new Europeana Data Model (EDM), </a:t>
            </a:r>
            <a:endParaRPr lang="pl-PL" smtClean="0"/>
          </a:p>
          <a:p>
            <a:pPr>
              <a:spcBef>
                <a:spcPct val="0"/>
              </a:spcBef>
            </a:pPr>
            <a:endParaRPr lang="pl-PL" smtClean="0"/>
          </a:p>
          <a:p>
            <a:pPr>
              <a:spcBef>
                <a:spcPct val="0"/>
              </a:spcBef>
            </a:pPr>
            <a:r>
              <a:rPr lang="pl-PL" smtClean="0"/>
              <a:t>Podobną drogę mają przejść: EAC- CPF i EAG, oraz METS</a:t>
            </a:r>
          </a:p>
        </p:txBody>
      </p:sp>
      <p:sp>
        <p:nvSpPr>
          <p:cNvPr id="3481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A2F63A-215A-4FCE-BF68-875DA493FF3A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smtClean="0"/>
              <a:t>Analogia do autotrady</a:t>
            </a:r>
          </a:p>
          <a:p>
            <a:pPr>
              <a:spcBef>
                <a:spcPct val="0"/>
              </a:spcBef>
            </a:pPr>
            <a:r>
              <a:rPr lang="pl-PL" smtClean="0"/>
              <a:t>Autostada – APE</a:t>
            </a:r>
          </a:p>
          <a:p>
            <a:pPr>
              <a:spcBef>
                <a:spcPct val="0"/>
              </a:spcBef>
            </a:pPr>
            <a:r>
              <a:rPr lang="pl-PL" smtClean="0"/>
              <a:t>Łączy 14 lokalizacji (archiwa noarodwoe)</a:t>
            </a:r>
          </a:p>
          <a:p>
            <a:pPr>
              <a:spcBef>
                <a:spcPct val="0"/>
              </a:spcBef>
            </a:pPr>
            <a:r>
              <a:rPr lang="pl-PL" smtClean="0"/>
              <a:t>Cel: Europeana</a:t>
            </a:r>
          </a:p>
          <a:p>
            <a:pPr>
              <a:spcBef>
                <a:spcPct val="0"/>
              </a:spcBef>
            </a:pPr>
            <a:r>
              <a:rPr lang="pl-PL" smtClean="0"/>
              <a:t>Ale: drogi dojazdowe łaczące wszystkie lokalizacje nie istnieją (wszystkie inst. Archiwalne z zasobem), nie ma korków (mało zdigitalizowanego materiału) i brak konsensusu co do prze</a:t>
            </a:r>
          </a:p>
        </p:txBody>
      </p:sp>
      <p:sp>
        <p:nvSpPr>
          <p:cNvPr id="3789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89EA76-55BA-437E-943B-E88042D58309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9071-89FD-43D4-9E0F-0150384F68A1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C8E76-AF50-4E1E-BAAC-E0BDC1D0E6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EDF7E-C1A7-4745-9598-C244B3EBFFF5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7B1BE-833C-47B5-9421-3202499CAE7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37483-8E3F-4D2F-B744-A51D7274AEE0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06328-0685-4A55-AFBB-585232EA2D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3064C-A387-4D6C-9177-0D40BECBA3F5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D9433-6D92-43D3-8B8B-DCD82C877A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7717C-0AAA-43DE-956E-CB6EF3F0D21D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7A254-1CF3-4521-ACF1-183BD63835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36BCD-AE7C-4C06-B8AE-AC59801A0C3A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AB1AC-8034-4A77-8A06-4E2377EEC1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A5433-7BB2-4A6B-B588-190661698243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ED611-0950-42F6-9A67-8BFB52FE23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3F36B-476F-4AAC-A8A3-3A9AB211A3AA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0E10E-5A86-4268-A224-AE44E87842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84346-9FE2-4C86-B0AB-1B854FA70970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C469-7C21-44A6-A1FF-1D5B68DB79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339D2-49DF-4F6C-8346-32240CBFF7B2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4ABFD-28F7-47FD-A098-0C053F3C60C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831E9-F9E1-4DE9-AB8D-B925A5C66D7C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770AD-238C-4647-9609-690EE86A4E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7A4A6-10FA-45AA-AC24-D73A09CDDBF5}" type="datetimeFigureOut">
              <a:rPr lang="pl-PL"/>
              <a:pPr>
                <a:defRPr/>
              </a:pPr>
              <a:t>2012-10-20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9CF06C-F0DB-49A3-BC82-FC8706C31B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Udział archiwów polskich w projekcie </a:t>
            </a:r>
            <a:r>
              <a:rPr lang="pl-PL" sz="4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APEx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14338" name="pole tekstowe 3"/>
          <p:cNvSpPr txBox="1">
            <a:spLocks noChangeArrowheads="1"/>
          </p:cNvSpPr>
          <p:nvPr/>
        </p:nvSpPr>
        <p:spPr bwMode="auto">
          <a:xfrm>
            <a:off x="2857500" y="5357813"/>
            <a:ext cx="342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alibri" pitchFamily="34" charset="0"/>
              </a:rPr>
              <a:t>Toruń, 18 - 19 października 2012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Polska w portalu europejskim</a:t>
            </a:r>
            <a:endParaRPr lang="pl-PL" dirty="0"/>
          </a:p>
        </p:txBody>
      </p:sp>
      <p:pic>
        <p:nvPicPr>
          <p:cNvPr id="2969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1500188"/>
            <a:ext cx="6072188" cy="4357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Polska w portalu europejskim</a:t>
            </a:r>
            <a:endParaRPr lang="pl-PL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63" y="1285875"/>
            <a:ext cx="573722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Dlaczego APE nie jest w </a:t>
            </a:r>
            <a:r>
              <a:rPr lang="pl-PL" sz="4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Europeanie</a:t>
            </a:r>
            <a:r>
              <a:rPr lang="pl-PL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42910" y="1214422"/>
          <a:ext cx="804389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Materiały APE w </a:t>
            </a:r>
            <a:r>
              <a:rPr lang="pl-PL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Europeanie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rostokąt 4"/>
          <p:cNvSpPr/>
          <p:nvPr/>
        </p:nvSpPr>
        <p:spPr>
          <a:xfrm>
            <a:off x="1535113" y="1643063"/>
            <a:ext cx="60737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Transfer  formatu zapisu </a:t>
            </a: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APE filarem </a:t>
            </a:r>
            <a:r>
              <a:rPr lang="pl-PL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Europeany</a:t>
            </a:r>
            <a:endParaRPr lang="pl-PL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42976" y="2214555"/>
          <a:ext cx="6429420" cy="1928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Materiały APE w </a:t>
            </a:r>
            <a:r>
              <a:rPr lang="pl-PL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Europeanie</a:t>
            </a:r>
            <a:endParaRPr lang="pl-PL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686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71563" y="1285875"/>
            <a:ext cx="6786562" cy="4643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APE młodszy brat </a:t>
            </a:r>
            <a:r>
              <a:rPr lang="pl-PL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Europeany</a:t>
            </a:r>
            <a:endParaRPr lang="pl-PL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Symbol zastępczy zawartości 3" descr="P5280399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22500" y="1600200"/>
            <a:ext cx="4699000" cy="3757613"/>
          </a:xfrm>
        </p:spPr>
      </p:pic>
      <p:pic>
        <p:nvPicPr>
          <p:cNvPr id="5" name="Obraz 4" descr="P528039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63" y="1785938"/>
            <a:ext cx="47148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HISTORIA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21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Europejski Portal Archiwalny</a:t>
            </a:r>
            <a:b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472518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rostokąt 3"/>
          <p:cNvSpPr/>
          <p:nvPr/>
        </p:nvSpPr>
        <p:spPr>
          <a:xfrm rot="10800000" flipV="1">
            <a:off x="2963863" y="5651500"/>
            <a:ext cx="321627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www.archivesportaleurope.eu</a:t>
            </a: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APEnet</a:t>
            </a:r>
            <a:r>
              <a:rPr lang="pl-PL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 polskich archiwach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5572164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rostokąt 3"/>
          <p:cNvSpPr/>
          <p:nvPr/>
        </p:nvSpPr>
        <p:spPr>
          <a:xfrm rot="10800000" flipV="1">
            <a:off x="785813" y="4554538"/>
            <a:ext cx="7643812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Pod względem liczby przekazanych danych NDAP znajduje się na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pl-PL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 </a:t>
            </a:r>
            <a:r>
              <a:rPr lang="pl-PL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miejscu wśród 16 krajów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partnerskich uczestniczących w projekcie.</a:t>
            </a:r>
          </a:p>
        </p:txBody>
      </p:sp>
      <p:sp>
        <p:nvSpPr>
          <p:cNvPr id="5" name="Prostokąt 4"/>
          <p:cNvSpPr/>
          <p:nvPr/>
        </p:nvSpPr>
        <p:spPr>
          <a:xfrm rot="10800000" flipV="1">
            <a:off x="2428875" y="1357313"/>
            <a:ext cx="42148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11 archiwów państwowych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5143504" y="2000240"/>
          <a:ext cx="3627258" cy="2357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APEx</a:t>
            </a:r>
            <a:r>
              <a:rPr lang="pl-PL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Archives</a:t>
            </a:r>
            <a:r>
              <a:rPr lang="pl-P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Portal Europe </a:t>
            </a:r>
            <a:r>
              <a:rPr lang="pl-PL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network</a:t>
            </a:r>
            <a:r>
              <a:rPr lang="pl-P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of </a:t>
            </a:r>
            <a:r>
              <a:rPr lang="pl-PL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eXcellence</a:t>
            </a: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Cel </a:t>
            </a:r>
            <a:r>
              <a:rPr lang="pl-PL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APEx</a:t>
            </a:r>
            <a:endParaRPr lang="pl-PL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7929586" cy="3954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Deklarowany wkład NDAP w </a:t>
            </a:r>
            <a:r>
              <a:rPr lang="pl-PL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APEx</a:t>
            </a:r>
            <a:endParaRPr lang="pl-PL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28596" y="1285861"/>
          <a:ext cx="8258204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Polska w portalu europejskim</a:t>
            </a:r>
          </a:p>
        </p:txBody>
      </p:sp>
      <p:pic>
        <p:nvPicPr>
          <p:cNvPr id="2765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00250" y="1143000"/>
            <a:ext cx="4214813" cy="4668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Polska w portalu europejskim</a:t>
            </a:r>
            <a:endParaRPr lang="pl-PL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63675" y="1714500"/>
            <a:ext cx="6216650" cy="3600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374</Words>
  <Application>Microsoft Office PowerPoint</Application>
  <PresentationFormat>Pokaz na ekranie (4:3)</PresentationFormat>
  <Paragraphs>57</Paragraphs>
  <Slides>17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Szablon projektu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Calibri</vt:lpstr>
      <vt:lpstr>Arial</vt:lpstr>
      <vt:lpstr>Motyw pakietu Office</vt:lpstr>
      <vt:lpstr>Udział archiwów polskich w projekcie APEx </vt:lpstr>
      <vt:lpstr>HISTORIA</vt:lpstr>
      <vt:lpstr>Europejski Portal Archiwalny </vt:lpstr>
      <vt:lpstr>APEnet w polskich archiwach</vt:lpstr>
      <vt:lpstr>APEx Archives Portal Europe network of eXcellence</vt:lpstr>
      <vt:lpstr>Cel APEx</vt:lpstr>
      <vt:lpstr>Deklarowany wkład NDAP w APEx</vt:lpstr>
      <vt:lpstr>Polska w portalu europejskim</vt:lpstr>
      <vt:lpstr>Polska w portalu europejskim</vt:lpstr>
      <vt:lpstr>Polska w portalu europejskim</vt:lpstr>
      <vt:lpstr>Polska w portalu europejskim</vt:lpstr>
      <vt:lpstr>Dlaczego APE nie jest w Europeanie?</vt:lpstr>
      <vt:lpstr>Materiały APE w Europeanie</vt:lpstr>
      <vt:lpstr>APE filarem Europeany</vt:lpstr>
      <vt:lpstr>Materiały APE w Europeanie</vt:lpstr>
      <vt:lpstr>APE młodszy brat Europeany</vt:lpstr>
      <vt:lpstr>Slajd 17</vt:lpstr>
    </vt:vector>
  </TitlesOfParts>
  <Company>Union Investment TFI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</dc:creator>
  <cp:lastModifiedBy>Piotr Kożurno</cp:lastModifiedBy>
  <cp:revision>76</cp:revision>
  <dcterms:created xsi:type="dcterms:W3CDTF">2012-10-13T14:15:40Z</dcterms:created>
  <dcterms:modified xsi:type="dcterms:W3CDTF">2012-10-20T21:03:56Z</dcterms:modified>
</cp:coreProperties>
</file>