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3" r:id="rId2"/>
    <p:sldId id="274" r:id="rId3"/>
    <p:sldId id="272" r:id="rId4"/>
    <p:sldId id="277" r:id="rId5"/>
    <p:sldId id="276" r:id="rId6"/>
    <p:sldId id="275" r:id="rId7"/>
    <p:sldId id="279" r:id="rId8"/>
    <p:sldId id="283" r:id="rId9"/>
    <p:sldId id="282" r:id="rId10"/>
    <p:sldId id="270" r:id="rId11"/>
    <p:sldId id="288" r:id="rId12"/>
    <p:sldId id="260" r:id="rId13"/>
    <p:sldId id="261" r:id="rId14"/>
    <p:sldId id="286" r:id="rId15"/>
    <p:sldId id="289" r:id="rId16"/>
    <p:sldId id="262" r:id="rId17"/>
    <p:sldId id="263" r:id="rId18"/>
    <p:sldId id="290" r:id="rId19"/>
    <p:sldId id="266" r:id="rId20"/>
    <p:sldId id="287" r:id="rId21"/>
    <p:sldId id="291" r:id="rId22"/>
    <p:sldId id="267" r:id="rId23"/>
    <p:sldId id="268" r:id="rId24"/>
    <p:sldId id="292" r:id="rId25"/>
    <p:sldId id="269" r:id="rId26"/>
    <p:sldId id="265" r:id="rId27"/>
    <p:sldId id="284" r:id="rId28"/>
    <p:sldId id="285" r:id="rId29"/>
    <p:sldId id="258" r:id="rId30"/>
    <p:sldId id="259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A5D6A-DA2D-48E7-916C-652CA2FD5A7F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</dgm:pt>
    <dgm:pt modelId="{83C9C6F8-D51A-48AF-A910-2D796A827E69}">
      <dgm:prSet phldrT="[Tekst]" custT="1"/>
      <dgm:spPr/>
      <dgm:t>
        <a:bodyPr/>
        <a:lstStyle/>
        <a:p>
          <a:pPr algn="ctr"/>
          <a:r>
            <a:rPr lang="pl-PL" sz="3200" b="1" dirty="0" smtClean="0">
              <a:latin typeface="+mj-lt"/>
            </a:rPr>
            <a:t>DIGITALIZACJA</a:t>
          </a:r>
          <a:endParaRPr lang="pl-PL" sz="3200" b="1" dirty="0">
            <a:latin typeface="+mj-lt"/>
          </a:endParaRPr>
        </a:p>
      </dgm:t>
    </dgm:pt>
    <dgm:pt modelId="{AE5AEE84-241A-4909-A306-B09B416D1ED9}" type="parTrans" cxnId="{6F154B13-7BF1-4D38-9E73-42A0DBB93632}">
      <dgm:prSet/>
      <dgm:spPr/>
      <dgm:t>
        <a:bodyPr/>
        <a:lstStyle/>
        <a:p>
          <a:pPr algn="ctr"/>
          <a:endParaRPr lang="pl-PL" sz="3200" b="1" dirty="0"/>
        </a:p>
      </dgm:t>
    </dgm:pt>
    <dgm:pt modelId="{B178CB79-1C87-404F-B688-FDF945A3F1FD}" type="sibTrans" cxnId="{6F154B13-7BF1-4D38-9E73-42A0DBB93632}">
      <dgm:prSet/>
      <dgm:spPr/>
      <dgm:t>
        <a:bodyPr/>
        <a:lstStyle/>
        <a:p>
          <a:pPr algn="ctr"/>
          <a:endParaRPr lang="pl-PL" sz="3200" b="1" dirty="0"/>
        </a:p>
      </dgm:t>
    </dgm:pt>
    <dgm:pt modelId="{768784F9-91F7-4451-A9EB-CF22B3BF6E77}">
      <dgm:prSet phldrT="[Tekst]" custT="1"/>
      <dgm:spPr/>
      <dgm:t>
        <a:bodyPr/>
        <a:lstStyle/>
        <a:p>
          <a:pPr algn="ctr"/>
          <a:r>
            <a:rPr lang="pl-PL" sz="3200" b="1" dirty="0" smtClean="0">
              <a:latin typeface="+mj-lt"/>
            </a:rPr>
            <a:t>PRZECHOWYWANIE</a:t>
          </a:r>
          <a:endParaRPr lang="pl-PL" sz="3200" b="1" dirty="0">
            <a:latin typeface="+mj-lt"/>
          </a:endParaRPr>
        </a:p>
      </dgm:t>
    </dgm:pt>
    <dgm:pt modelId="{975DAA1C-39A7-4CCD-A261-B9577FBC7460}" type="parTrans" cxnId="{314C1BFC-B3C1-4974-BA13-8FF3658243F4}">
      <dgm:prSet/>
      <dgm:spPr/>
      <dgm:t>
        <a:bodyPr/>
        <a:lstStyle/>
        <a:p>
          <a:pPr algn="ctr"/>
          <a:endParaRPr lang="pl-PL" sz="3200" b="1" dirty="0"/>
        </a:p>
      </dgm:t>
    </dgm:pt>
    <dgm:pt modelId="{E7F213BA-541D-49DC-B395-3A19EE381D6E}" type="sibTrans" cxnId="{314C1BFC-B3C1-4974-BA13-8FF3658243F4}">
      <dgm:prSet/>
      <dgm:spPr/>
      <dgm:t>
        <a:bodyPr/>
        <a:lstStyle/>
        <a:p>
          <a:pPr algn="ctr"/>
          <a:endParaRPr lang="pl-PL" sz="3200" b="1" dirty="0"/>
        </a:p>
      </dgm:t>
    </dgm:pt>
    <dgm:pt modelId="{90C33397-1FAE-4E15-971F-7E0B293EF4AB}">
      <dgm:prSet phldrT="[Tekst]" custT="1"/>
      <dgm:spPr/>
      <dgm:t>
        <a:bodyPr/>
        <a:lstStyle/>
        <a:p>
          <a:pPr algn="ctr"/>
          <a:r>
            <a:rPr lang="pl-PL" sz="3200" b="1" u="none" spc="0" dirty="0" smtClean="0">
              <a:effectLst/>
              <a:latin typeface="+mj-lt"/>
            </a:rPr>
            <a:t>PRZETWARZANIE</a:t>
          </a:r>
          <a:endParaRPr lang="pl-PL" sz="3200" b="1" u="none" spc="0" dirty="0">
            <a:effectLst/>
            <a:latin typeface="+mj-lt"/>
          </a:endParaRPr>
        </a:p>
      </dgm:t>
    </dgm:pt>
    <dgm:pt modelId="{CB28F28E-F138-4254-B08A-AB98AD76D049}" type="parTrans" cxnId="{DE936929-2419-4F2B-90C4-4E82AACC3AB5}">
      <dgm:prSet/>
      <dgm:spPr/>
      <dgm:t>
        <a:bodyPr/>
        <a:lstStyle/>
        <a:p>
          <a:pPr algn="ctr"/>
          <a:endParaRPr lang="pl-PL" sz="3200" b="1" dirty="0"/>
        </a:p>
      </dgm:t>
    </dgm:pt>
    <dgm:pt modelId="{35AAB2C6-141A-4B18-A9C4-0914BF4D06F0}" type="sibTrans" cxnId="{DE936929-2419-4F2B-90C4-4E82AACC3AB5}">
      <dgm:prSet/>
      <dgm:spPr/>
      <dgm:t>
        <a:bodyPr/>
        <a:lstStyle/>
        <a:p>
          <a:pPr algn="ctr"/>
          <a:endParaRPr lang="pl-PL" sz="3200" b="1" dirty="0"/>
        </a:p>
      </dgm:t>
    </dgm:pt>
    <dgm:pt modelId="{D90DD5DF-F2E0-4B98-8D50-F66E2CE25442}">
      <dgm:prSet custT="1"/>
      <dgm:spPr/>
      <dgm:t>
        <a:bodyPr/>
        <a:lstStyle/>
        <a:p>
          <a:pPr algn="ctr"/>
          <a:r>
            <a:rPr lang="pl-PL" sz="3200" b="1" u="none" spc="0" dirty="0" smtClean="0">
              <a:effectLst/>
              <a:latin typeface="+mj-lt"/>
            </a:rPr>
            <a:t>UDOSTĘPNIANIE</a:t>
          </a:r>
          <a:endParaRPr lang="pl-PL" sz="3200" dirty="0">
            <a:latin typeface="+mj-lt"/>
          </a:endParaRPr>
        </a:p>
      </dgm:t>
    </dgm:pt>
    <dgm:pt modelId="{2CBBB708-B120-4386-8BC7-4C6B035D3E33}" type="parTrans" cxnId="{23393535-298C-46A5-9BFA-53358E165BE5}">
      <dgm:prSet/>
      <dgm:spPr/>
      <dgm:t>
        <a:bodyPr/>
        <a:lstStyle/>
        <a:p>
          <a:endParaRPr lang="pl-PL"/>
        </a:p>
      </dgm:t>
    </dgm:pt>
    <dgm:pt modelId="{E9BAB3EC-CEE1-4938-819F-CD895901E664}" type="sibTrans" cxnId="{23393535-298C-46A5-9BFA-53358E165BE5}">
      <dgm:prSet/>
      <dgm:spPr/>
      <dgm:t>
        <a:bodyPr/>
        <a:lstStyle/>
        <a:p>
          <a:endParaRPr lang="pl-PL"/>
        </a:p>
      </dgm:t>
    </dgm:pt>
    <dgm:pt modelId="{86570083-7C69-4522-A782-805B69115AA0}" type="pres">
      <dgm:prSet presAssocID="{0D4A5D6A-DA2D-48E7-916C-652CA2FD5A7F}" presName="outerComposite" presStyleCnt="0">
        <dgm:presLayoutVars>
          <dgm:chMax val="5"/>
          <dgm:dir/>
          <dgm:resizeHandles val="exact"/>
        </dgm:presLayoutVars>
      </dgm:prSet>
      <dgm:spPr/>
    </dgm:pt>
    <dgm:pt modelId="{94BD587B-7406-4129-B9BA-1E8350AB107C}" type="pres">
      <dgm:prSet presAssocID="{0D4A5D6A-DA2D-48E7-916C-652CA2FD5A7F}" presName="dummyMaxCanvas" presStyleCnt="0">
        <dgm:presLayoutVars/>
      </dgm:prSet>
      <dgm:spPr/>
    </dgm:pt>
    <dgm:pt modelId="{7600CF39-6F97-4CE7-AEAA-7E454FF20F85}" type="pres">
      <dgm:prSet presAssocID="{0D4A5D6A-DA2D-48E7-916C-652CA2FD5A7F}" presName="FourNodes_1" presStyleLbl="node1" presStyleIdx="0" presStyleCnt="4" custLinFactNeighborY="-73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F5ACBA-5E0D-49C2-9AA7-8C3BAD18105D}" type="pres">
      <dgm:prSet presAssocID="{0D4A5D6A-DA2D-48E7-916C-652CA2FD5A7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692831-4D72-4173-915E-0E31C13D724A}" type="pres">
      <dgm:prSet presAssocID="{0D4A5D6A-DA2D-48E7-916C-652CA2FD5A7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A40E5-5295-453D-A998-13C03806F1C9}" type="pres">
      <dgm:prSet presAssocID="{0D4A5D6A-DA2D-48E7-916C-652CA2FD5A7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42D6DC-0C9F-43B6-9D6D-1A94E844DC2B}" type="pres">
      <dgm:prSet presAssocID="{0D4A5D6A-DA2D-48E7-916C-652CA2FD5A7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790D76-9F1D-4177-B024-153D29A0E229}" type="pres">
      <dgm:prSet presAssocID="{0D4A5D6A-DA2D-48E7-916C-652CA2FD5A7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158095-BD18-4DF5-ABAE-3476978D1278}" type="pres">
      <dgm:prSet presAssocID="{0D4A5D6A-DA2D-48E7-916C-652CA2FD5A7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312CBE-8DEF-45AA-AD4B-B6C4D29E2F54}" type="pres">
      <dgm:prSet presAssocID="{0D4A5D6A-DA2D-48E7-916C-652CA2FD5A7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14DA63-FBE5-4DA4-8C48-85BC0457F8F3}" type="pres">
      <dgm:prSet presAssocID="{0D4A5D6A-DA2D-48E7-916C-652CA2FD5A7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E7F168-D1B7-424F-81AB-7519152CB5E3}" type="pres">
      <dgm:prSet presAssocID="{0D4A5D6A-DA2D-48E7-916C-652CA2FD5A7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118FE5-1C0A-45E7-8879-789EA3081158}" type="pres">
      <dgm:prSet presAssocID="{0D4A5D6A-DA2D-48E7-916C-652CA2FD5A7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92D031-69DE-42F2-9AFA-D229089ACEEA}" type="presOf" srcId="{768784F9-91F7-4451-A9EB-CF22B3BF6E77}" destId="{6414DA63-FBE5-4DA4-8C48-85BC0457F8F3}" srcOrd="1" destOrd="0" presId="urn:microsoft.com/office/officeart/2005/8/layout/vProcess5"/>
    <dgm:cxn modelId="{6F154B13-7BF1-4D38-9E73-42A0DBB93632}" srcId="{0D4A5D6A-DA2D-48E7-916C-652CA2FD5A7F}" destId="{83C9C6F8-D51A-48AF-A910-2D796A827E69}" srcOrd="0" destOrd="0" parTransId="{AE5AEE84-241A-4909-A306-B09B416D1ED9}" sibTransId="{B178CB79-1C87-404F-B688-FDF945A3F1FD}"/>
    <dgm:cxn modelId="{E670FA9B-57A4-46C9-A656-CCA180D146CA}" type="presOf" srcId="{D90DD5DF-F2E0-4B98-8D50-F66E2CE25442}" destId="{4D5A40E5-5295-453D-A998-13C03806F1C9}" srcOrd="0" destOrd="0" presId="urn:microsoft.com/office/officeart/2005/8/layout/vProcess5"/>
    <dgm:cxn modelId="{AA8F9CA9-9ED3-4D83-B24C-FE69D8019D0B}" type="presOf" srcId="{83C9C6F8-D51A-48AF-A910-2D796A827E69}" destId="{7600CF39-6F97-4CE7-AEAA-7E454FF20F85}" srcOrd="0" destOrd="0" presId="urn:microsoft.com/office/officeart/2005/8/layout/vProcess5"/>
    <dgm:cxn modelId="{4B7B0800-29FE-44E8-AB19-E97BD3ED4DD2}" type="presOf" srcId="{B178CB79-1C87-404F-B688-FDF945A3F1FD}" destId="{D542D6DC-0C9F-43B6-9D6D-1A94E844DC2B}" srcOrd="0" destOrd="0" presId="urn:microsoft.com/office/officeart/2005/8/layout/vProcess5"/>
    <dgm:cxn modelId="{5032AE8C-940A-49B0-B745-2EA1FD8BFB5C}" type="presOf" srcId="{0D4A5D6A-DA2D-48E7-916C-652CA2FD5A7F}" destId="{86570083-7C69-4522-A782-805B69115AA0}" srcOrd="0" destOrd="0" presId="urn:microsoft.com/office/officeart/2005/8/layout/vProcess5"/>
    <dgm:cxn modelId="{DE9824F2-36A1-42AC-A90A-762240CAF3C2}" type="presOf" srcId="{90C33397-1FAE-4E15-971F-7E0B293EF4AB}" destId="{C5E7F168-D1B7-424F-81AB-7519152CB5E3}" srcOrd="1" destOrd="0" presId="urn:microsoft.com/office/officeart/2005/8/layout/vProcess5"/>
    <dgm:cxn modelId="{3FF37998-5589-4866-8EC7-5C9D0A27CBE8}" type="presOf" srcId="{D90DD5DF-F2E0-4B98-8D50-F66E2CE25442}" destId="{B6118FE5-1C0A-45E7-8879-789EA3081158}" srcOrd="1" destOrd="0" presId="urn:microsoft.com/office/officeart/2005/8/layout/vProcess5"/>
    <dgm:cxn modelId="{1C71696E-509E-4E27-986A-5673D579C007}" type="presOf" srcId="{E7F213BA-541D-49DC-B395-3A19EE381D6E}" destId="{F1790D76-9F1D-4177-B024-153D29A0E229}" srcOrd="0" destOrd="0" presId="urn:microsoft.com/office/officeart/2005/8/layout/vProcess5"/>
    <dgm:cxn modelId="{0AAECCA4-4EC8-42E6-8058-365B4628F277}" type="presOf" srcId="{83C9C6F8-D51A-48AF-A910-2D796A827E69}" destId="{46312CBE-8DEF-45AA-AD4B-B6C4D29E2F54}" srcOrd="1" destOrd="0" presId="urn:microsoft.com/office/officeart/2005/8/layout/vProcess5"/>
    <dgm:cxn modelId="{23393535-298C-46A5-9BFA-53358E165BE5}" srcId="{0D4A5D6A-DA2D-48E7-916C-652CA2FD5A7F}" destId="{D90DD5DF-F2E0-4B98-8D50-F66E2CE25442}" srcOrd="3" destOrd="0" parTransId="{2CBBB708-B120-4386-8BC7-4C6B035D3E33}" sibTransId="{E9BAB3EC-CEE1-4938-819F-CD895901E664}"/>
    <dgm:cxn modelId="{DE936929-2419-4F2B-90C4-4E82AACC3AB5}" srcId="{0D4A5D6A-DA2D-48E7-916C-652CA2FD5A7F}" destId="{90C33397-1FAE-4E15-971F-7E0B293EF4AB}" srcOrd="2" destOrd="0" parTransId="{CB28F28E-F138-4254-B08A-AB98AD76D049}" sibTransId="{35AAB2C6-141A-4B18-A9C4-0914BF4D06F0}"/>
    <dgm:cxn modelId="{53556F95-371B-4405-8AC2-3F667F36510B}" type="presOf" srcId="{768784F9-91F7-4451-A9EB-CF22B3BF6E77}" destId="{0AF5ACBA-5E0D-49C2-9AA7-8C3BAD18105D}" srcOrd="0" destOrd="0" presId="urn:microsoft.com/office/officeart/2005/8/layout/vProcess5"/>
    <dgm:cxn modelId="{314C1BFC-B3C1-4974-BA13-8FF3658243F4}" srcId="{0D4A5D6A-DA2D-48E7-916C-652CA2FD5A7F}" destId="{768784F9-91F7-4451-A9EB-CF22B3BF6E77}" srcOrd="1" destOrd="0" parTransId="{975DAA1C-39A7-4CCD-A261-B9577FBC7460}" sibTransId="{E7F213BA-541D-49DC-B395-3A19EE381D6E}"/>
    <dgm:cxn modelId="{2EAA2423-A6E4-4906-A7FB-A70A80C68031}" type="presOf" srcId="{35AAB2C6-141A-4B18-A9C4-0914BF4D06F0}" destId="{D5158095-BD18-4DF5-ABAE-3476978D1278}" srcOrd="0" destOrd="0" presId="urn:microsoft.com/office/officeart/2005/8/layout/vProcess5"/>
    <dgm:cxn modelId="{72C3D348-65B7-4F9F-B277-E673E72A8D0C}" type="presOf" srcId="{90C33397-1FAE-4E15-971F-7E0B293EF4AB}" destId="{8D692831-4D72-4173-915E-0E31C13D724A}" srcOrd="0" destOrd="0" presId="urn:microsoft.com/office/officeart/2005/8/layout/vProcess5"/>
    <dgm:cxn modelId="{D21CD81E-DCC8-41AA-82B3-C30C6BC0EADB}" type="presParOf" srcId="{86570083-7C69-4522-A782-805B69115AA0}" destId="{94BD587B-7406-4129-B9BA-1E8350AB107C}" srcOrd="0" destOrd="0" presId="urn:microsoft.com/office/officeart/2005/8/layout/vProcess5"/>
    <dgm:cxn modelId="{D9DC97D6-CD6F-476F-A0D7-5A6F85EFB2DB}" type="presParOf" srcId="{86570083-7C69-4522-A782-805B69115AA0}" destId="{7600CF39-6F97-4CE7-AEAA-7E454FF20F85}" srcOrd="1" destOrd="0" presId="urn:microsoft.com/office/officeart/2005/8/layout/vProcess5"/>
    <dgm:cxn modelId="{0E8050C2-1442-4404-84AB-4A9B5D9C1FFC}" type="presParOf" srcId="{86570083-7C69-4522-A782-805B69115AA0}" destId="{0AF5ACBA-5E0D-49C2-9AA7-8C3BAD18105D}" srcOrd="2" destOrd="0" presId="urn:microsoft.com/office/officeart/2005/8/layout/vProcess5"/>
    <dgm:cxn modelId="{16D9ED74-D25B-40A3-909B-9E9F96DD7DE3}" type="presParOf" srcId="{86570083-7C69-4522-A782-805B69115AA0}" destId="{8D692831-4D72-4173-915E-0E31C13D724A}" srcOrd="3" destOrd="0" presId="urn:microsoft.com/office/officeart/2005/8/layout/vProcess5"/>
    <dgm:cxn modelId="{AA08A029-1201-4AD1-824B-20CE720649CE}" type="presParOf" srcId="{86570083-7C69-4522-A782-805B69115AA0}" destId="{4D5A40E5-5295-453D-A998-13C03806F1C9}" srcOrd="4" destOrd="0" presId="urn:microsoft.com/office/officeart/2005/8/layout/vProcess5"/>
    <dgm:cxn modelId="{F76CB5F6-98FB-4547-AD88-F8BDFCD408C2}" type="presParOf" srcId="{86570083-7C69-4522-A782-805B69115AA0}" destId="{D542D6DC-0C9F-43B6-9D6D-1A94E844DC2B}" srcOrd="5" destOrd="0" presId="urn:microsoft.com/office/officeart/2005/8/layout/vProcess5"/>
    <dgm:cxn modelId="{11826C87-8754-4E2F-86AE-9AF252176A9B}" type="presParOf" srcId="{86570083-7C69-4522-A782-805B69115AA0}" destId="{F1790D76-9F1D-4177-B024-153D29A0E229}" srcOrd="6" destOrd="0" presId="urn:microsoft.com/office/officeart/2005/8/layout/vProcess5"/>
    <dgm:cxn modelId="{F09AD067-2CE9-4B30-B0EA-661ED126E6C7}" type="presParOf" srcId="{86570083-7C69-4522-A782-805B69115AA0}" destId="{D5158095-BD18-4DF5-ABAE-3476978D1278}" srcOrd="7" destOrd="0" presId="urn:microsoft.com/office/officeart/2005/8/layout/vProcess5"/>
    <dgm:cxn modelId="{CDE6B477-5F10-4229-8E45-50AFFE7D7E63}" type="presParOf" srcId="{86570083-7C69-4522-A782-805B69115AA0}" destId="{46312CBE-8DEF-45AA-AD4B-B6C4D29E2F54}" srcOrd="8" destOrd="0" presId="urn:microsoft.com/office/officeart/2005/8/layout/vProcess5"/>
    <dgm:cxn modelId="{46266387-7591-4A2C-B080-77D622263E6A}" type="presParOf" srcId="{86570083-7C69-4522-A782-805B69115AA0}" destId="{6414DA63-FBE5-4DA4-8C48-85BC0457F8F3}" srcOrd="9" destOrd="0" presId="urn:microsoft.com/office/officeart/2005/8/layout/vProcess5"/>
    <dgm:cxn modelId="{EF99E8B8-1182-4DFE-9B67-CDA1BBD5A0DA}" type="presParOf" srcId="{86570083-7C69-4522-A782-805B69115AA0}" destId="{C5E7F168-D1B7-424F-81AB-7519152CB5E3}" srcOrd="10" destOrd="0" presId="urn:microsoft.com/office/officeart/2005/8/layout/vProcess5"/>
    <dgm:cxn modelId="{518186BD-DA5D-43F2-BB5B-7F0C9B504210}" type="presParOf" srcId="{86570083-7C69-4522-A782-805B69115AA0}" destId="{B6118FE5-1C0A-45E7-8879-789EA308115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95BF7-424F-4237-A415-B9FA138ECA6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A7F6E91-DCA6-4BD7-9413-7BE0D1897C9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Repozytoria regionalne</a:t>
          </a:r>
          <a:endParaRPr lang="pl-PL" dirty="0">
            <a:latin typeface="+mj-lt"/>
          </a:endParaRPr>
        </a:p>
      </dgm:t>
    </dgm:pt>
    <dgm:pt modelId="{07C06F1A-199B-49A1-85C7-07149170EA07}" type="parTrans" cxnId="{5B010BEE-DE35-42F7-BBFB-4532836B976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6689D5B-EA75-432E-A2FC-2923644263A4}" type="sibTrans" cxnId="{5B010BEE-DE35-42F7-BBFB-4532836B9762}">
      <dgm:prSet/>
      <dgm:spPr/>
      <dgm:t>
        <a:bodyPr/>
        <a:lstStyle/>
        <a:p>
          <a:endParaRPr lang="pl-PL"/>
        </a:p>
      </dgm:t>
    </dgm:pt>
    <dgm:pt modelId="{CF88625F-DE09-427F-A5F3-FC23804EF00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Muzea</a:t>
          </a:r>
          <a:endParaRPr lang="pl-PL" dirty="0">
            <a:latin typeface="+mj-lt"/>
          </a:endParaRPr>
        </a:p>
      </dgm:t>
    </dgm:pt>
    <dgm:pt modelId="{E15AB593-B935-45BB-A381-C6A12339B2B2}" type="parTrans" cxnId="{76CE0B42-1F61-41A7-88F4-56F585960B17}">
      <dgm:prSet/>
      <dgm:spPr/>
      <dgm:t>
        <a:bodyPr/>
        <a:lstStyle/>
        <a:p>
          <a:endParaRPr lang="pl-PL"/>
        </a:p>
      </dgm:t>
    </dgm:pt>
    <dgm:pt modelId="{A42B4B1F-4666-43C2-B431-B21ED71A5B36}" type="sibTrans" cxnId="{76CE0B42-1F61-41A7-88F4-56F585960B17}">
      <dgm:prSet/>
      <dgm:spPr/>
      <dgm:t>
        <a:bodyPr/>
        <a:lstStyle/>
        <a:p>
          <a:endParaRPr lang="pl-PL"/>
        </a:p>
      </dgm:t>
    </dgm:pt>
    <dgm:pt modelId="{83F8CBDC-811A-4035-895A-2220547A20B0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Repozytoria CK</a:t>
          </a:r>
          <a:endParaRPr lang="pl-PL" dirty="0">
            <a:latin typeface="+mj-lt"/>
          </a:endParaRPr>
        </a:p>
      </dgm:t>
    </dgm:pt>
    <dgm:pt modelId="{5118E6BF-A05C-4608-91F8-A58A9B3F8569}" type="parTrans" cxnId="{3453268B-19D3-4702-88BA-9FFA54C99B5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4E504E5D-C81D-4F94-88C3-5743E862002A}" type="sibTrans" cxnId="{3453268B-19D3-4702-88BA-9FFA54C99B5C}">
      <dgm:prSet/>
      <dgm:spPr/>
      <dgm:t>
        <a:bodyPr/>
        <a:lstStyle/>
        <a:p>
          <a:endParaRPr lang="pl-PL"/>
        </a:p>
      </dgm:t>
    </dgm:pt>
    <dgm:pt modelId="{C7BCAB7C-C640-4674-B2F6-800C2FAD20D2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BN</a:t>
          </a:r>
          <a:endParaRPr lang="pl-PL" dirty="0">
            <a:latin typeface="+mj-lt"/>
          </a:endParaRPr>
        </a:p>
      </dgm:t>
    </dgm:pt>
    <dgm:pt modelId="{79A01F71-5B16-4168-8E4A-9F16769298BE}" type="parTrans" cxnId="{A0380336-B8A7-45B2-90AA-50FB6C8FC94F}">
      <dgm:prSet/>
      <dgm:spPr/>
      <dgm:t>
        <a:bodyPr/>
        <a:lstStyle/>
        <a:p>
          <a:endParaRPr lang="pl-PL"/>
        </a:p>
      </dgm:t>
    </dgm:pt>
    <dgm:pt modelId="{8B627C92-3065-4AD4-9130-8D1B1ECA6427}" type="sibTrans" cxnId="{A0380336-B8A7-45B2-90AA-50FB6C8FC94F}">
      <dgm:prSet/>
      <dgm:spPr/>
      <dgm:t>
        <a:bodyPr/>
        <a:lstStyle/>
        <a:p>
          <a:endParaRPr lang="pl-PL"/>
        </a:p>
      </dgm:t>
    </dgm:pt>
    <dgm:pt modelId="{C3D33020-47AD-43C7-85BE-9FA018885F48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Repozytoria tematyczne</a:t>
          </a:r>
          <a:endParaRPr lang="pl-PL" dirty="0">
            <a:latin typeface="+mj-lt"/>
          </a:endParaRPr>
        </a:p>
      </dgm:t>
    </dgm:pt>
    <dgm:pt modelId="{BB848ACC-7D8F-4B0B-A218-9CE2BE1C7B1F}" type="parTrans" cxnId="{3505A1E8-EFC4-4C14-8C28-4A8325A9669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60A77B4E-DED0-46B3-B01A-F4906CF9EE17}" type="sibTrans" cxnId="{3505A1E8-EFC4-4C14-8C28-4A8325A9669A}">
      <dgm:prSet/>
      <dgm:spPr/>
      <dgm:t>
        <a:bodyPr/>
        <a:lstStyle/>
        <a:p>
          <a:endParaRPr lang="pl-PL"/>
        </a:p>
      </dgm:t>
    </dgm:pt>
    <dgm:pt modelId="{5FEB6F4A-CDB5-4D54-B727-FD4AF602A8D8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FN</a:t>
          </a:r>
          <a:endParaRPr lang="pl-PL" dirty="0">
            <a:latin typeface="+mj-lt"/>
          </a:endParaRPr>
        </a:p>
      </dgm:t>
    </dgm:pt>
    <dgm:pt modelId="{320FC513-3C62-491D-A435-496156AF0D2A}" type="parTrans" cxnId="{E90BD0F8-DFCA-4344-99C6-DC23717B2482}">
      <dgm:prSet/>
      <dgm:spPr/>
      <dgm:t>
        <a:bodyPr/>
        <a:lstStyle/>
        <a:p>
          <a:endParaRPr lang="pl-PL"/>
        </a:p>
      </dgm:t>
    </dgm:pt>
    <dgm:pt modelId="{6DA934E9-2C94-4D56-BEAA-FAD24EAFB7B3}" type="sibTrans" cxnId="{E90BD0F8-DFCA-4344-99C6-DC23717B2482}">
      <dgm:prSet/>
      <dgm:spPr/>
      <dgm:t>
        <a:bodyPr/>
        <a:lstStyle/>
        <a:p>
          <a:endParaRPr lang="pl-PL"/>
        </a:p>
      </dgm:t>
    </dgm:pt>
    <dgm:pt modelId="{FA0024EF-2809-4F2D-B23A-01289A2A4C7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Audiowizualne</a:t>
          </a:r>
          <a:endParaRPr lang="pl-PL" dirty="0">
            <a:latin typeface="+mj-lt"/>
          </a:endParaRPr>
        </a:p>
      </dgm:t>
    </dgm:pt>
    <dgm:pt modelId="{CD162CA5-5E85-4C1A-9682-4E4D3087F46D}" type="parTrans" cxnId="{13E5892E-0415-4E24-90FB-6C2FEF72C9A7}">
      <dgm:prSet/>
      <dgm:spPr/>
      <dgm:t>
        <a:bodyPr/>
        <a:lstStyle/>
        <a:p>
          <a:endParaRPr lang="pl-PL"/>
        </a:p>
      </dgm:t>
    </dgm:pt>
    <dgm:pt modelId="{F8323C53-57E4-4C05-A0B6-06F41E380041}" type="sibTrans" cxnId="{13E5892E-0415-4E24-90FB-6C2FEF72C9A7}">
      <dgm:prSet/>
      <dgm:spPr/>
      <dgm:t>
        <a:bodyPr/>
        <a:lstStyle/>
        <a:p>
          <a:endParaRPr lang="pl-PL"/>
        </a:p>
      </dgm:t>
    </dgm:pt>
    <dgm:pt modelId="{3CB3D568-29C0-45FF-B858-E057569BF87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NAC</a:t>
          </a:r>
          <a:endParaRPr lang="pl-PL" dirty="0">
            <a:latin typeface="+mj-lt"/>
          </a:endParaRPr>
        </a:p>
      </dgm:t>
    </dgm:pt>
    <dgm:pt modelId="{47324FCD-542F-4321-BBDD-79673BA9DFDF}" type="parTrans" cxnId="{A3DED4CB-1AED-427B-A6B4-89ABDE83684F}">
      <dgm:prSet/>
      <dgm:spPr/>
      <dgm:t>
        <a:bodyPr/>
        <a:lstStyle/>
        <a:p>
          <a:endParaRPr lang="pl-PL"/>
        </a:p>
      </dgm:t>
    </dgm:pt>
    <dgm:pt modelId="{5022B760-F7B7-438D-BAE1-654357FB332D}" type="sibTrans" cxnId="{A3DED4CB-1AED-427B-A6B4-89ABDE83684F}">
      <dgm:prSet/>
      <dgm:spPr/>
      <dgm:t>
        <a:bodyPr/>
        <a:lstStyle/>
        <a:p>
          <a:endParaRPr lang="pl-PL"/>
        </a:p>
      </dgm:t>
    </dgm:pt>
    <dgm:pt modelId="{0CA7D1DA-B936-4F5E-B128-500F9AA1A282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Biblioteki cyfrowe</a:t>
          </a:r>
          <a:endParaRPr lang="pl-PL" dirty="0">
            <a:latin typeface="+mj-lt"/>
          </a:endParaRPr>
        </a:p>
      </dgm:t>
    </dgm:pt>
    <dgm:pt modelId="{85E2BDE8-E270-46EC-8BF6-415B524EE4E0}" type="parTrans" cxnId="{B662FAFD-F5A0-475D-BE3D-283F01EC2310}">
      <dgm:prSet/>
      <dgm:spPr/>
      <dgm:t>
        <a:bodyPr/>
        <a:lstStyle/>
        <a:p>
          <a:endParaRPr lang="pl-PL"/>
        </a:p>
      </dgm:t>
    </dgm:pt>
    <dgm:pt modelId="{7911A21B-9EA4-4FED-9AA4-893C0986372E}" type="sibTrans" cxnId="{B662FAFD-F5A0-475D-BE3D-283F01EC2310}">
      <dgm:prSet/>
      <dgm:spPr/>
      <dgm:t>
        <a:bodyPr/>
        <a:lstStyle/>
        <a:p>
          <a:endParaRPr lang="pl-PL"/>
        </a:p>
      </dgm:t>
    </dgm:pt>
    <dgm:pt modelId="{3FAFEA96-17E3-46CD-92FD-AD90CE439978}" type="pres">
      <dgm:prSet presAssocID="{BEC95BF7-424F-4237-A415-B9FA138ECA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F8EB16-745E-40BC-8F49-21C4E72A52ED}" type="pres">
      <dgm:prSet presAssocID="{BEC95BF7-424F-4237-A415-B9FA138ECA63}" presName="cycle" presStyleCnt="0"/>
      <dgm:spPr/>
    </dgm:pt>
    <dgm:pt modelId="{2B7578C3-E8D0-43C8-8113-DBFD8618F865}" type="pres">
      <dgm:prSet presAssocID="{BEC95BF7-424F-4237-A415-B9FA138ECA63}" presName="centerShape" presStyleCnt="0"/>
      <dgm:spPr/>
    </dgm:pt>
    <dgm:pt modelId="{720F6404-70A2-4DCA-8D7D-BCD6D383327E}" type="pres">
      <dgm:prSet presAssocID="{BEC95BF7-424F-4237-A415-B9FA138ECA63}" presName="connSite" presStyleLbl="node1" presStyleIdx="0" presStyleCnt="4"/>
      <dgm:spPr/>
    </dgm:pt>
    <dgm:pt modelId="{83C77E29-57C3-4E7E-8B51-F554C680CAB8}" type="pres">
      <dgm:prSet presAssocID="{BEC95BF7-424F-4237-A415-B9FA138ECA63}" presName="visible" presStyleLbl="node1" presStyleIdx="0" presStyleCnt="4"/>
      <dgm:spPr/>
    </dgm:pt>
    <dgm:pt modelId="{FD507721-BBEA-48D0-BD4E-EC18600FF7F5}" type="pres">
      <dgm:prSet presAssocID="{07C06F1A-199B-49A1-85C7-07149170EA07}" presName="Name25" presStyleLbl="parChTrans1D1" presStyleIdx="0" presStyleCnt="3"/>
      <dgm:spPr/>
      <dgm:t>
        <a:bodyPr/>
        <a:lstStyle/>
        <a:p>
          <a:endParaRPr lang="pl-PL"/>
        </a:p>
      </dgm:t>
    </dgm:pt>
    <dgm:pt modelId="{128177FE-B069-479F-B741-5FCAC03EB8C8}" type="pres">
      <dgm:prSet presAssocID="{9A7F6E91-DCA6-4BD7-9413-7BE0D1897C9E}" presName="node" presStyleCnt="0"/>
      <dgm:spPr/>
    </dgm:pt>
    <dgm:pt modelId="{825F04EB-A75F-4B77-992C-3D7539BCE98A}" type="pres">
      <dgm:prSet presAssocID="{9A7F6E91-DCA6-4BD7-9413-7BE0D1897C9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49629B-BA07-4114-B8EE-A136ED41078C}" type="pres">
      <dgm:prSet presAssocID="{9A7F6E91-DCA6-4BD7-9413-7BE0D1897C9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4CF73F-CA69-4D80-9039-F9F4FB10309F}" type="pres">
      <dgm:prSet presAssocID="{5118E6BF-A05C-4608-91F8-A58A9B3F8569}" presName="Name25" presStyleLbl="parChTrans1D1" presStyleIdx="1" presStyleCnt="3"/>
      <dgm:spPr/>
      <dgm:t>
        <a:bodyPr/>
        <a:lstStyle/>
        <a:p>
          <a:endParaRPr lang="pl-PL"/>
        </a:p>
      </dgm:t>
    </dgm:pt>
    <dgm:pt modelId="{35ED6D81-433F-4913-B0B7-C91F3AC61938}" type="pres">
      <dgm:prSet presAssocID="{83F8CBDC-811A-4035-895A-2220547A20B0}" presName="node" presStyleCnt="0"/>
      <dgm:spPr/>
    </dgm:pt>
    <dgm:pt modelId="{94562B2F-7A1D-4ECC-9135-C0EA3B85B0BF}" type="pres">
      <dgm:prSet presAssocID="{83F8CBDC-811A-4035-895A-2220547A20B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E3492E-E9CB-4A32-86C9-69D14FB421E1}" type="pres">
      <dgm:prSet presAssocID="{83F8CBDC-811A-4035-895A-2220547A20B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382822-4107-4382-96D4-7D78EC141D26}" type="pres">
      <dgm:prSet presAssocID="{BB848ACC-7D8F-4B0B-A218-9CE2BE1C7B1F}" presName="Name25" presStyleLbl="parChTrans1D1" presStyleIdx="2" presStyleCnt="3"/>
      <dgm:spPr/>
      <dgm:t>
        <a:bodyPr/>
        <a:lstStyle/>
        <a:p>
          <a:endParaRPr lang="pl-PL"/>
        </a:p>
      </dgm:t>
    </dgm:pt>
    <dgm:pt modelId="{1BA9DFD2-8AE7-4789-9E6C-3D126689B6DB}" type="pres">
      <dgm:prSet presAssocID="{C3D33020-47AD-43C7-85BE-9FA018885F48}" presName="node" presStyleCnt="0"/>
      <dgm:spPr/>
    </dgm:pt>
    <dgm:pt modelId="{EF8859CF-F381-4B60-AFF8-2F97C6CD066C}" type="pres">
      <dgm:prSet presAssocID="{C3D33020-47AD-43C7-85BE-9FA018885F4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8C4005-E07E-4FC1-BB0E-B5B9A808FB40}" type="pres">
      <dgm:prSet presAssocID="{C3D33020-47AD-43C7-85BE-9FA018885F4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0380336-B8A7-45B2-90AA-50FB6C8FC94F}" srcId="{83F8CBDC-811A-4035-895A-2220547A20B0}" destId="{C7BCAB7C-C640-4674-B2F6-800C2FAD20D2}" srcOrd="0" destOrd="0" parTransId="{79A01F71-5B16-4168-8E4A-9F16769298BE}" sibTransId="{8B627C92-3065-4AD4-9130-8D1B1ECA6427}"/>
    <dgm:cxn modelId="{82DF6DA0-C5DC-4443-A634-A994E35A3C09}" type="presOf" srcId="{BB848ACC-7D8F-4B0B-A218-9CE2BE1C7B1F}" destId="{82382822-4107-4382-96D4-7D78EC141D26}" srcOrd="0" destOrd="0" presId="urn:microsoft.com/office/officeart/2005/8/layout/radial2"/>
    <dgm:cxn modelId="{F0F60E04-6670-4351-AF67-44013BBD7A32}" type="presOf" srcId="{FA0024EF-2809-4F2D-B23A-01289A2A4C7E}" destId="{D88C4005-E07E-4FC1-BB0E-B5B9A808FB40}" srcOrd="0" destOrd="1" presId="urn:microsoft.com/office/officeart/2005/8/layout/radial2"/>
    <dgm:cxn modelId="{DB8E766A-755D-404F-ADB4-8E69E4D0A289}" type="presOf" srcId="{07C06F1A-199B-49A1-85C7-07149170EA07}" destId="{FD507721-BBEA-48D0-BD4E-EC18600FF7F5}" srcOrd="0" destOrd="0" presId="urn:microsoft.com/office/officeart/2005/8/layout/radial2"/>
    <dgm:cxn modelId="{B662FAFD-F5A0-475D-BE3D-283F01EC2310}" srcId="{9A7F6E91-DCA6-4BD7-9413-7BE0D1897C9E}" destId="{0CA7D1DA-B936-4F5E-B128-500F9AA1A282}" srcOrd="1" destOrd="0" parTransId="{85E2BDE8-E270-46EC-8BF6-415B524EE4E0}" sibTransId="{7911A21B-9EA4-4FED-9AA4-893C0986372E}"/>
    <dgm:cxn modelId="{D6144F1B-5FE2-4788-9312-FF18130D39AD}" type="presOf" srcId="{BEC95BF7-424F-4237-A415-B9FA138ECA63}" destId="{3FAFEA96-17E3-46CD-92FD-AD90CE439978}" srcOrd="0" destOrd="0" presId="urn:microsoft.com/office/officeart/2005/8/layout/radial2"/>
    <dgm:cxn modelId="{F7FB6489-7ABC-4496-BCF4-3C6F1EAB0974}" type="presOf" srcId="{C7BCAB7C-C640-4674-B2F6-800C2FAD20D2}" destId="{54E3492E-E9CB-4A32-86C9-69D14FB421E1}" srcOrd="0" destOrd="0" presId="urn:microsoft.com/office/officeart/2005/8/layout/radial2"/>
    <dgm:cxn modelId="{4E9CFC52-9448-4260-AC23-85119FFC288D}" type="presOf" srcId="{3CB3D568-29C0-45FF-B858-E057569BF87E}" destId="{54E3492E-E9CB-4A32-86C9-69D14FB421E1}" srcOrd="0" destOrd="1" presId="urn:microsoft.com/office/officeart/2005/8/layout/radial2"/>
    <dgm:cxn modelId="{3453268B-19D3-4702-88BA-9FFA54C99B5C}" srcId="{BEC95BF7-424F-4237-A415-B9FA138ECA63}" destId="{83F8CBDC-811A-4035-895A-2220547A20B0}" srcOrd="1" destOrd="0" parTransId="{5118E6BF-A05C-4608-91F8-A58A9B3F8569}" sibTransId="{4E504E5D-C81D-4F94-88C3-5743E862002A}"/>
    <dgm:cxn modelId="{5B010BEE-DE35-42F7-BBFB-4532836B9762}" srcId="{BEC95BF7-424F-4237-A415-B9FA138ECA63}" destId="{9A7F6E91-DCA6-4BD7-9413-7BE0D1897C9E}" srcOrd="0" destOrd="0" parTransId="{07C06F1A-199B-49A1-85C7-07149170EA07}" sibTransId="{36689D5B-EA75-432E-A2FC-2923644263A4}"/>
    <dgm:cxn modelId="{A0E19FB7-B360-4E11-B1E8-F33C615EC50F}" type="presOf" srcId="{83F8CBDC-811A-4035-895A-2220547A20B0}" destId="{94562B2F-7A1D-4ECC-9135-C0EA3B85B0BF}" srcOrd="0" destOrd="0" presId="urn:microsoft.com/office/officeart/2005/8/layout/radial2"/>
    <dgm:cxn modelId="{13E5892E-0415-4E24-90FB-6C2FEF72C9A7}" srcId="{C3D33020-47AD-43C7-85BE-9FA018885F48}" destId="{FA0024EF-2809-4F2D-B23A-01289A2A4C7E}" srcOrd="1" destOrd="0" parTransId="{CD162CA5-5E85-4C1A-9682-4E4D3087F46D}" sibTransId="{F8323C53-57E4-4C05-A0B6-06F41E380041}"/>
    <dgm:cxn modelId="{D59D07ED-C84B-4EC2-82AD-48026EA57DC1}" type="presOf" srcId="{5118E6BF-A05C-4608-91F8-A58A9B3F8569}" destId="{E44CF73F-CA69-4D80-9039-F9F4FB10309F}" srcOrd="0" destOrd="0" presId="urn:microsoft.com/office/officeart/2005/8/layout/radial2"/>
    <dgm:cxn modelId="{E90BD0F8-DFCA-4344-99C6-DC23717B2482}" srcId="{C3D33020-47AD-43C7-85BE-9FA018885F48}" destId="{5FEB6F4A-CDB5-4D54-B727-FD4AF602A8D8}" srcOrd="0" destOrd="0" parTransId="{320FC513-3C62-491D-A435-496156AF0D2A}" sibTransId="{6DA934E9-2C94-4D56-BEAA-FAD24EAFB7B3}"/>
    <dgm:cxn modelId="{2CD4162B-5B97-4A09-B932-BCABB9B5A67C}" type="presOf" srcId="{5FEB6F4A-CDB5-4D54-B727-FD4AF602A8D8}" destId="{D88C4005-E07E-4FC1-BB0E-B5B9A808FB40}" srcOrd="0" destOrd="0" presId="urn:microsoft.com/office/officeart/2005/8/layout/radial2"/>
    <dgm:cxn modelId="{A3DED4CB-1AED-427B-A6B4-89ABDE83684F}" srcId="{83F8CBDC-811A-4035-895A-2220547A20B0}" destId="{3CB3D568-29C0-45FF-B858-E057569BF87E}" srcOrd="1" destOrd="0" parTransId="{47324FCD-542F-4321-BBDD-79673BA9DFDF}" sibTransId="{5022B760-F7B7-438D-BAE1-654357FB332D}"/>
    <dgm:cxn modelId="{E0D6167D-775C-4AF6-8149-D6DCF6696C19}" type="presOf" srcId="{0CA7D1DA-B936-4F5E-B128-500F9AA1A282}" destId="{E249629B-BA07-4114-B8EE-A136ED41078C}" srcOrd="0" destOrd="1" presId="urn:microsoft.com/office/officeart/2005/8/layout/radial2"/>
    <dgm:cxn modelId="{76CE0B42-1F61-41A7-88F4-56F585960B17}" srcId="{9A7F6E91-DCA6-4BD7-9413-7BE0D1897C9E}" destId="{CF88625F-DE09-427F-A5F3-FC23804EF00E}" srcOrd="0" destOrd="0" parTransId="{E15AB593-B935-45BB-A381-C6A12339B2B2}" sibTransId="{A42B4B1F-4666-43C2-B431-B21ED71A5B36}"/>
    <dgm:cxn modelId="{3505A1E8-EFC4-4C14-8C28-4A8325A9669A}" srcId="{BEC95BF7-424F-4237-A415-B9FA138ECA63}" destId="{C3D33020-47AD-43C7-85BE-9FA018885F48}" srcOrd="2" destOrd="0" parTransId="{BB848ACC-7D8F-4B0B-A218-9CE2BE1C7B1F}" sibTransId="{60A77B4E-DED0-46B3-B01A-F4906CF9EE17}"/>
    <dgm:cxn modelId="{01294BD4-2AF4-4A6F-A2E1-D55180DAE555}" type="presOf" srcId="{C3D33020-47AD-43C7-85BE-9FA018885F48}" destId="{EF8859CF-F381-4B60-AFF8-2F97C6CD066C}" srcOrd="0" destOrd="0" presId="urn:microsoft.com/office/officeart/2005/8/layout/radial2"/>
    <dgm:cxn modelId="{3FC19132-B49C-43F8-94C4-3CFF7FC55A3D}" type="presOf" srcId="{9A7F6E91-DCA6-4BD7-9413-7BE0D1897C9E}" destId="{825F04EB-A75F-4B77-992C-3D7539BCE98A}" srcOrd="0" destOrd="0" presId="urn:microsoft.com/office/officeart/2005/8/layout/radial2"/>
    <dgm:cxn modelId="{C769FED7-6716-4C7A-9A22-6259ADAF3AA7}" type="presOf" srcId="{CF88625F-DE09-427F-A5F3-FC23804EF00E}" destId="{E249629B-BA07-4114-B8EE-A136ED41078C}" srcOrd="0" destOrd="0" presId="urn:microsoft.com/office/officeart/2005/8/layout/radial2"/>
    <dgm:cxn modelId="{3D409279-0CFB-422B-94C5-7C7A829C3AD2}" type="presParOf" srcId="{3FAFEA96-17E3-46CD-92FD-AD90CE439978}" destId="{5AF8EB16-745E-40BC-8F49-21C4E72A52ED}" srcOrd="0" destOrd="0" presId="urn:microsoft.com/office/officeart/2005/8/layout/radial2"/>
    <dgm:cxn modelId="{F29117C8-4975-4554-B8D6-B9535377E00F}" type="presParOf" srcId="{5AF8EB16-745E-40BC-8F49-21C4E72A52ED}" destId="{2B7578C3-E8D0-43C8-8113-DBFD8618F865}" srcOrd="0" destOrd="0" presId="urn:microsoft.com/office/officeart/2005/8/layout/radial2"/>
    <dgm:cxn modelId="{88C0EB63-0F1F-42CB-BB8D-405D5FE480A7}" type="presParOf" srcId="{2B7578C3-E8D0-43C8-8113-DBFD8618F865}" destId="{720F6404-70A2-4DCA-8D7D-BCD6D383327E}" srcOrd="0" destOrd="0" presId="urn:microsoft.com/office/officeart/2005/8/layout/radial2"/>
    <dgm:cxn modelId="{626F7D67-3AA7-48F4-9FDA-7258A97F3E14}" type="presParOf" srcId="{2B7578C3-E8D0-43C8-8113-DBFD8618F865}" destId="{83C77E29-57C3-4E7E-8B51-F554C680CAB8}" srcOrd="1" destOrd="0" presId="urn:microsoft.com/office/officeart/2005/8/layout/radial2"/>
    <dgm:cxn modelId="{06EEC9EF-2FB8-4201-A121-41FA4FFF5C7A}" type="presParOf" srcId="{5AF8EB16-745E-40BC-8F49-21C4E72A52ED}" destId="{FD507721-BBEA-48D0-BD4E-EC18600FF7F5}" srcOrd="1" destOrd="0" presId="urn:microsoft.com/office/officeart/2005/8/layout/radial2"/>
    <dgm:cxn modelId="{4B8D781D-707B-4DB8-B97E-F9641E66BD64}" type="presParOf" srcId="{5AF8EB16-745E-40BC-8F49-21C4E72A52ED}" destId="{128177FE-B069-479F-B741-5FCAC03EB8C8}" srcOrd="2" destOrd="0" presId="urn:microsoft.com/office/officeart/2005/8/layout/radial2"/>
    <dgm:cxn modelId="{43A8EC91-EA63-4241-AD4C-AF70912E2471}" type="presParOf" srcId="{128177FE-B069-479F-B741-5FCAC03EB8C8}" destId="{825F04EB-A75F-4B77-992C-3D7539BCE98A}" srcOrd="0" destOrd="0" presId="urn:microsoft.com/office/officeart/2005/8/layout/radial2"/>
    <dgm:cxn modelId="{1581B12E-9478-4845-8794-04A02099F0EF}" type="presParOf" srcId="{128177FE-B069-479F-B741-5FCAC03EB8C8}" destId="{E249629B-BA07-4114-B8EE-A136ED41078C}" srcOrd="1" destOrd="0" presId="urn:microsoft.com/office/officeart/2005/8/layout/radial2"/>
    <dgm:cxn modelId="{1D3ECF93-14D1-46BD-B586-B60500F592D3}" type="presParOf" srcId="{5AF8EB16-745E-40BC-8F49-21C4E72A52ED}" destId="{E44CF73F-CA69-4D80-9039-F9F4FB10309F}" srcOrd="3" destOrd="0" presId="urn:microsoft.com/office/officeart/2005/8/layout/radial2"/>
    <dgm:cxn modelId="{5AC78917-702F-449A-BFF9-8A518398A4C8}" type="presParOf" srcId="{5AF8EB16-745E-40BC-8F49-21C4E72A52ED}" destId="{35ED6D81-433F-4913-B0B7-C91F3AC61938}" srcOrd="4" destOrd="0" presId="urn:microsoft.com/office/officeart/2005/8/layout/radial2"/>
    <dgm:cxn modelId="{A4359CAE-C52F-4D90-BE1F-98E4BC7E2A7B}" type="presParOf" srcId="{35ED6D81-433F-4913-B0B7-C91F3AC61938}" destId="{94562B2F-7A1D-4ECC-9135-C0EA3B85B0BF}" srcOrd="0" destOrd="0" presId="urn:microsoft.com/office/officeart/2005/8/layout/radial2"/>
    <dgm:cxn modelId="{60A4313E-A27F-4F1D-8871-1531D6661DF2}" type="presParOf" srcId="{35ED6D81-433F-4913-B0B7-C91F3AC61938}" destId="{54E3492E-E9CB-4A32-86C9-69D14FB421E1}" srcOrd="1" destOrd="0" presId="urn:microsoft.com/office/officeart/2005/8/layout/radial2"/>
    <dgm:cxn modelId="{805D6EB7-7867-46EF-B721-2B0A597774F8}" type="presParOf" srcId="{5AF8EB16-745E-40BC-8F49-21C4E72A52ED}" destId="{82382822-4107-4382-96D4-7D78EC141D26}" srcOrd="5" destOrd="0" presId="urn:microsoft.com/office/officeart/2005/8/layout/radial2"/>
    <dgm:cxn modelId="{4B172F6E-8452-45B0-BE9F-BD8F524AC862}" type="presParOf" srcId="{5AF8EB16-745E-40BC-8F49-21C4E72A52ED}" destId="{1BA9DFD2-8AE7-4789-9E6C-3D126689B6DB}" srcOrd="6" destOrd="0" presId="urn:microsoft.com/office/officeart/2005/8/layout/radial2"/>
    <dgm:cxn modelId="{333881A9-AB4B-48AA-BF4B-286DC62ECA83}" type="presParOf" srcId="{1BA9DFD2-8AE7-4789-9E6C-3D126689B6DB}" destId="{EF8859CF-F381-4B60-AFF8-2F97C6CD066C}" srcOrd="0" destOrd="0" presId="urn:microsoft.com/office/officeart/2005/8/layout/radial2"/>
    <dgm:cxn modelId="{1F38053D-6BAE-4ED4-89A6-0A0E2DCB0A6A}" type="presParOf" srcId="{1BA9DFD2-8AE7-4789-9E6C-3D126689B6DB}" destId="{D88C4005-E07E-4FC1-BB0E-B5B9A808FB4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E5363-E1FB-44BD-AC5B-475DBD9D6A51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1957557-6EA2-4824-97B9-503A8FADED25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Centra Kompetencji</a:t>
          </a:r>
          <a:endParaRPr lang="pl-PL" dirty="0">
            <a:latin typeface="+mj-lt"/>
          </a:endParaRPr>
        </a:p>
      </dgm:t>
    </dgm:pt>
    <dgm:pt modelId="{6BADCC29-B143-4CE9-AEB5-9303E9F9D457}" type="parTrans" cxnId="{38AC9CCD-004A-4389-A704-5FEA283B118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CCAB770-CE2C-4E55-8C05-37063338CF9E}" type="sibTrans" cxnId="{38AC9CCD-004A-4389-A704-5FEA283B118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0946D6C-2AC4-44BD-8010-6ED74C2FB6FC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Zasilanie </a:t>
          </a:r>
          <a:endParaRPr lang="pl-PL" dirty="0">
            <a:latin typeface="+mj-lt"/>
          </a:endParaRPr>
        </a:p>
      </dgm:t>
    </dgm:pt>
    <dgm:pt modelId="{01F54ABF-2DCC-4759-A60B-B9D60CC48420}" type="parTrans" cxnId="{72159BD1-4305-49DC-B256-C3B6119007C6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0A03F11-F4D5-4E56-B825-EC6B0B4BABF3}" type="sibTrans" cxnId="{72159BD1-4305-49DC-B256-C3B6119007C6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4F5175C-D022-4E58-9A6A-2A45A3EA73B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Zintegrowany system</a:t>
          </a:r>
          <a:endParaRPr lang="pl-PL" dirty="0">
            <a:latin typeface="+mj-lt"/>
          </a:endParaRPr>
        </a:p>
      </dgm:t>
    </dgm:pt>
    <dgm:pt modelId="{7EC7BBDD-9E02-4436-9EE8-6973C9D7833A}" type="parTrans" cxnId="{8024C626-6E3C-40F6-91E9-6454DD2C594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1A26143D-3AC1-4F7E-B3B7-C68E6372B578}" type="sibTrans" cxnId="{8024C626-6E3C-40F6-91E9-6454DD2C594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EA1CFC5E-B0EB-4B91-AA10-91D78E0FB560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Otwarte standardy</a:t>
          </a:r>
          <a:endParaRPr lang="pl-PL" dirty="0">
            <a:latin typeface="+mj-lt"/>
          </a:endParaRPr>
        </a:p>
      </dgm:t>
    </dgm:pt>
    <dgm:pt modelId="{1BDC61D2-EC2D-469F-A463-9745FDEB03C5}" type="parTrans" cxnId="{8415C36D-30EF-4D70-9788-C0E21AFB735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D697CDD-8B8F-4CFC-8899-BA596296A35F}" type="sibTrans" cxnId="{8415C36D-30EF-4D70-9788-C0E21AFB735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F85CE7B-6E39-4F25-B823-171B2121F9EB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Użytkownicy</a:t>
          </a:r>
          <a:endParaRPr lang="pl-PL" dirty="0">
            <a:latin typeface="+mj-lt"/>
          </a:endParaRPr>
        </a:p>
      </dgm:t>
    </dgm:pt>
    <dgm:pt modelId="{8FFD5683-1E23-4AE1-983C-10C75206E675}" type="parTrans" cxnId="{951E212A-F005-4631-9783-D9AAF09FEB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613B5B4-9B29-462D-89CD-4B1C1100737A}" type="sibTrans" cxnId="{951E212A-F005-4631-9783-D9AAF09FEB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46326917-182A-45B7-A29B-61B6CA9B8D7D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EUROPEANA</a:t>
          </a:r>
          <a:endParaRPr lang="pl-PL" dirty="0">
            <a:latin typeface="+mj-lt"/>
          </a:endParaRPr>
        </a:p>
      </dgm:t>
    </dgm:pt>
    <dgm:pt modelId="{D661E037-3771-445F-86D3-90813943B5A2}" type="parTrans" cxnId="{2C90C06B-99DE-4D8A-85A0-126E42D0F187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72A8806-7D37-4A4C-9A26-91451E6BB98E}" type="sibTrans" cxnId="{2C90C06B-99DE-4D8A-85A0-126E42D0F187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B75D060-E23C-485C-BE62-F3358438893D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instytucje</a:t>
          </a:r>
          <a:endParaRPr lang="pl-PL" dirty="0">
            <a:latin typeface="+mj-lt"/>
          </a:endParaRPr>
        </a:p>
      </dgm:t>
    </dgm:pt>
    <dgm:pt modelId="{204BD9E0-5B2C-40EA-9133-A3D14CF715F1}" type="parTrans" cxnId="{33989D48-2672-4C74-9882-ECDFDFBF9B2E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904FC55-19F3-4445-A224-73CCD3CBC2A9}" type="sibTrans" cxnId="{33989D48-2672-4C74-9882-ECDFDFBF9B2E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ED56EE7A-A525-4B18-AD10-9449DE751032}">
      <dgm:prSet/>
      <dgm:spPr/>
      <dgm:t>
        <a:bodyPr/>
        <a:lstStyle/>
        <a:p>
          <a:r>
            <a:rPr lang="pl-PL" dirty="0" smtClean="0">
              <a:latin typeface="+mj-lt"/>
            </a:rPr>
            <a:t>Przetwarzanie</a:t>
          </a:r>
          <a:endParaRPr lang="pl-PL" dirty="0">
            <a:latin typeface="+mj-lt"/>
          </a:endParaRPr>
        </a:p>
      </dgm:t>
    </dgm:pt>
    <dgm:pt modelId="{0C25A52E-1937-4088-8D30-60ED991DFDA7}" type="parTrans" cxnId="{49D82812-C423-4FC1-86C8-3EA74E5563F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FD6408E-3EF9-4B73-82E3-003632C40C56}" type="sibTrans" cxnId="{49D82812-C423-4FC1-86C8-3EA74E5563F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CC53B52-F8DA-4BC5-BB72-7AE655ED1F3E}">
      <dgm:prSet/>
      <dgm:spPr/>
      <dgm:t>
        <a:bodyPr/>
        <a:lstStyle/>
        <a:p>
          <a:r>
            <a:rPr lang="pl-PL" dirty="0" smtClean="0">
              <a:latin typeface="+mj-lt"/>
            </a:rPr>
            <a:t>Udostępnianie</a:t>
          </a:r>
          <a:endParaRPr lang="pl-PL" dirty="0">
            <a:latin typeface="+mj-lt"/>
          </a:endParaRPr>
        </a:p>
      </dgm:t>
    </dgm:pt>
    <dgm:pt modelId="{67D9BBB8-06DF-436F-9291-4ED251A17890}" type="parTrans" cxnId="{FB5496FF-3D57-45EB-B65B-E40F1005BB5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CACB80A-CF9E-4FD0-A37B-AED6CF88ABA6}" type="sibTrans" cxnId="{FB5496FF-3D57-45EB-B65B-E40F1005BB5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7E24B8-E3A8-4C72-8C5A-F75EE7516625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wyszukiwarka</a:t>
          </a:r>
          <a:endParaRPr lang="pl-PL" dirty="0">
            <a:latin typeface="+mj-lt"/>
          </a:endParaRPr>
        </a:p>
      </dgm:t>
    </dgm:pt>
    <dgm:pt modelId="{ED6FB465-E3A4-4459-BE4D-7AB2DF2EAEF4}" type="parTrans" cxnId="{39299645-7E50-42B7-8A07-A6E381F3C8D4}">
      <dgm:prSet/>
      <dgm:spPr/>
      <dgm:t>
        <a:bodyPr/>
        <a:lstStyle/>
        <a:p>
          <a:endParaRPr lang="pl-PL"/>
        </a:p>
      </dgm:t>
    </dgm:pt>
    <dgm:pt modelId="{C2D3CED3-D266-40E1-862D-B9D73AED894E}" type="sibTrans" cxnId="{39299645-7E50-42B7-8A07-A6E381F3C8D4}">
      <dgm:prSet/>
      <dgm:spPr/>
      <dgm:t>
        <a:bodyPr/>
        <a:lstStyle/>
        <a:p>
          <a:endParaRPr lang="pl-PL"/>
        </a:p>
      </dgm:t>
    </dgm:pt>
    <dgm:pt modelId="{6B5EE2CD-3C6C-4F36-A99B-E61CE99E5AE3}" type="pres">
      <dgm:prSet presAssocID="{4FFE5363-E1FB-44BD-AC5B-475DBD9D6A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E6E2CD-D00A-4DC0-82F8-7F1819D6A0D0}" type="pres">
      <dgm:prSet presAssocID="{31957557-6EA2-4824-97B9-503A8FADED25}" presName="composite" presStyleCnt="0"/>
      <dgm:spPr/>
    </dgm:pt>
    <dgm:pt modelId="{BD70B49D-1B91-40D7-A835-0BD3CCCF31F1}" type="pres">
      <dgm:prSet presAssocID="{31957557-6EA2-4824-97B9-503A8FADED2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0EA9C3-93E9-4747-8056-2219F39577BE}" type="pres">
      <dgm:prSet presAssocID="{31957557-6EA2-4824-97B9-503A8FADED25}" presName="parSh" presStyleLbl="node1" presStyleIdx="0" presStyleCnt="3"/>
      <dgm:spPr/>
      <dgm:t>
        <a:bodyPr/>
        <a:lstStyle/>
        <a:p>
          <a:endParaRPr lang="pl-PL"/>
        </a:p>
      </dgm:t>
    </dgm:pt>
    <dgm:pt modelId="{357FB2A0-6EFA-49BF-B025-1914903F75F9}" type="pres">
      <dgm:prSet presAssocID="{31957557-6EA2-4824-97B9-503A8FADED2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A227E0-9934-4D90-A447-008BA8D52595}" type="pres">
      <dgm:prSet presAssocID="{ACCAB770-CE2C-4E55-8C05-37063338CF9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C2CB71DB-F842-438F-BD2E-0272340C80D0}" type="pres">
      <dgm:prSet presAssocID="{ACCAB770-CE2C-4E55-8C05-37063338CF9E}" presName="connTx" presStyleLbl="sibTrans2D1" presStyleIdx="0" presStyleCnt="2"/>
      <dgm:spPr/>
      <dgm:t>
        <a:bodyPr/>
        <a:lstStyle/>
        <a:p>
          <a:endParaRPr lang="pl-PL"/>
        </a:p>
      </dgm:t>
    </dgm:pt>
    <dgm:pt modelId="{86998407-7B4E-4E42-A4C0-7E07500AADF6}" type="pres">
      <dgm:prSet presAssocID="{24F5175C-D022-4E58-9A6A-2A45A3EA73BE}" presName="composite" presStyleCnt="0"/>
      <dgm:spPr/>
    </dgm:pt>
    <dgm:pt modelId="{B2D95057-ED61-485F-A2C3-64C31D7A9866}" type="pres">
      <dgm:prSet presAssocID="{24F5175C-D022-4E58-9A6A-2A45A3EA73B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963841-E45A-4B89-99B8-942D6681EC2A}" type="pres">
      <dgm:prSet presAssocID="{24F5175C-D022-4E58-9A6A-2A45A3EA73BE}" presName="parSh" presStyleLbl="node1" presStyleIdx="1" presStyleCnt="3"/>
      <dgm:spPr/>
      <dgm:t>
        <a:bodyPr/>
        <a:lstStyle/>
        <a:p>
          <a:endParaRPr lang="pl-PL"/>
        </a:p>
      </dgm:t>
    </dgm:pt>
    <dgm:pt modelId="{11AC32ED-D409-4817-92F5-D70E19CB3477}" type="pres">
      <dgm:prSet presAssocID="{24F5175C-D022-4E58-9A6A-2A45A3EA73B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7E9B08-ED35-4E64-BE05-A54783D65C97}" type="pres">
      <dgm:prSet presAssocID="{1A26143D-3AC1-4F7E-B3B7-C68E6372B578}" presName="sibTrans" presStyleLbl="sibTrans2D1" presStyleIdx="1" presStyleCnt="2"/>
      <dgm:spPr/>
      <dgm:t>
        <a:bodyPr/>
        <a:lstStyle/>
        <a:p>
          <a:endParaRPr lang="pl-PL"/>
        </a:p>
      </dgm:t>
    </dgm:pt>
    <dgm:pt modelId="{20A54256-7668-4EC9-903F-B7416A9AA386}" type="pres">
      <dgm:prSet presAssocID="{1A26143D-3AC1-4F7E-B3B7-C68E6372B578}" presName="connTx" presStyleLbl="sibTrans2D1" presStyleIdx="1" presStyleCnt="2"/>
      <dgm:spPr/>
      <dgm:t>
        <a:bodyPr/>
        <a:lstStyle/>
        <a:p>
          <a:endParaRPr lang="pl-PL"/>
        </a:p>
      </dgm:t>
    </dgm:pt>
    <dgm:pt modelId="{0155D6CA-DE6E-4988-84D0-8AFFD3D5E33D}" type="pres">
      <dgm:prSet presAssocID="{7F85CE7B-6E39-4F25-B823-171B2121F9EB}" presName="composite" presStyleCnt="0"/>
      <dgm:spPr/>
    </dgm:pt>
    <dgm:pt modelId="{E784EAD9-9D5A-47BD-9F2D-966123A6DC5C}" type="pres">
      <dgm:prSet presAssocID="{7F85CE7B-6E39-4F25-B823-171B2121F9E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6AB71D-A5CA-4B82-ABF2-14CD685F9713}" type="pres">
      <dgm:prSet presAssocID="{7F85CE7B-6E39-4F25-B823-171B2121F9EB}" presName="parSh" presStyleLbl="node1" presStyleIdx="2" presStyleCnt="3"/>
      <dgm:spPr/>
      <dgm:t>
        <a:bodyPr/>
        <a:lstStyle/>
        <a:p>
          <a:endParaRPr lang="pl-PL"/>
        </a:p>
      </dgm:t>
    </dgm:pt>
    <dgm:pt modelId="{417EE233-1C7B-45FF-A355-623D56B80C5B}" type="pres">
      <dgm:prSet presAssocID="{7F85CE7B-6E39-4F25-B823-171B2121F9E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A66A09-649A-43DE-BA02-C63F11F54A88}" type="presOf" srcId="{ED56EE7A-A525-4B18-AD10-9449DE751032}" destId="{357FB2A0-6EFA-49BF-B025-1914903F75F9}" srcOrd="0" destOrd="1" presId="urn:microsoft.com/office/officeart/2005/8/layout/process3"/>
    <dgm:cxn modelId="{72159BD1-4305-49DC-B256-C3B6119007C6}" srcId="{31957557-6EA2-4824-97B9-503A8FADED25}" destId="{20946D6C-2AC4-44BD-8010-6ED74C2FB6FC}" srcOrd="0" destOrd="0" parTransId="{01F54ABF-2DCC-4759-A60B-B9D60CC48420}" sibTransId="{30A03F11-F4D5-4E56-B825-EC6B0B4BABF3}"/>
    <dgm:cxn modelId="{E10F673C-3994-4D7E-9797-F7846A1DC92F}" type="presOf" srcId="{ACCAB770-CE2C-4E55-8C05-37063338CF9E}" destId="{4FA227E0-9934-4D90-A447-008BA8D52595}" srcOrd="0" destOrd="0" presId="urn:microsoft.com/office/officeart/2005/8/layout/process3"/>
    <dgm:cxn modelId="{4C03BC02-7470-485A-8E8A-3ADF153F8D0A}" type="presOf" srcId="{1A26143D-3AC1-4F7E-B3B7-C68E6372B578}" destId="{20A54256-7668-4EC9-903F-B7416A9AA386}" srcOrd="1" destOrd="0" presId="urn:microsoft.com/office/officeart/2005/8/layout/process3"/>
    <dgm:cxn modelId="{33989D48-2672-4C74-9882-ECDFDFBF9B2E}" srcId="{7F85CE7B-6E39-4F25-B823-171B2121F9EB}" destId="{2B75D060-E23C-485C-BE62-F3358438893D}" srcOrd="1" destOrd="0" parTransId="{204BD9E0-5B2C-40EA-9133-A3D14CF715F1}" sibTransId="{7904FC55-19F3-4445-A224-73CCD3CBC2A9}"/>
    <dgm:cxn modelId="{CEB0421B-DF3E-4C65-8A23-151E32D6B8A6}" type="presOf" srcId="{24F5175C-D022-4E58-9A6A-2A45A3EA73BE}" destId="{F7963841-E45A-4B89-99B8-942D6681EC2A}" srcOrd="1" destOrd="0" presId="urn:microsoft.com/office/officeart/2005/8/layout/process3"/>
    <dgm:cxn modelId="{2C90C06B-99DE-4D8A-85A0-126E42D0F187}" srcId="{7F85CE7B-6E39-4F25-B823-171B2121F9EB}" destId="{46326917-182A-45B7-A29B-61B6CA9B8D7D}" srcOrd="0" destOrd="0" parTransId="{D661E037-3771-445F-86D3-90813943B5A2}" sibTransId="{772A8806-7D37-4A4C-9A26-91451E6BB98E}"/>
    <dgm:cxn modelId="{4E325882-2CEB-4248-9EC6-DA0514F13B82}" type="presOf" srcId="{1A26143D-3AC1-4F7E-B3B7-C68E6372B578}" destId="{787E9B08-ED35-4E64-BE05-A54783D65C97}" srcOrd="0" destOrd="0" presId="urn:microsoft.com/office/officeart/2005/8/layout/process3"/>
    <dgm:cxn modelId="{0B105FB7-496A-46E3-BC0B-666401D12366}" type="presOf" srcId="{ACCAB770-CE2C-4E55-8C05-37063338CF9E}" destId="{C2CB71DB-F842-438F-BD2E-0272340C80D0}" srcOrd="1" destOrd="0" presId="urn:microsoft.com/office/officeart/2005/8/layout/process3"/>
    <dgm:cxn modelId="{79EB2F1A-F879-4DAA-9CED-FBE2DFDD90CD}" type="presOf" srcId="{24F5175C-D022-4E58-9A6A-2A45A3EA73BE}" destId="{B2D95057-ED61-485F-A2C3-64C31D7A9866}" srcOrd="0" destOrd="0" presId="urn:microsoft.com/office/officeart/2005/8/layout/process3"/>
    <dgm:cxn modelId="{80411D38-3E48-483F-914C-9D5C7B4ABAFC}" type="presOf" srcId="{2B75D060-E23C-485C-BE62-F3358438893D}" destId="{417EE233-1C7B-45FF-A355-623D56B80C5B}" srcOrd="0" destOrd="1" presId="urn:microsoft.com/office/officeart/2005/8/layout/process3"/>
    <dgm:cxn modelId="{4B3AD9C2-18E2-4096-B1E7-78796129C180}" type="presOf" srcId="{31957557-6EA2-4824-97B9-503A8FADED25}" destId="{BD70B49D-1B91-40D7-A835-0BD3CCCF31F1}" srcOrd="0" destOrd="0" presId="urn:microsoft.com/office/officeart/2005/8/layout/process3"/>
    <dgm:cxn modelId="{699256C2-879D-48BC-9573-1AAC028D0B24}" type="presOf" srcId="{7F85CE7B-6E39-4F25-B823-171B2121F9EB}" destId="{FD6AB71D-A5CA-4B82-ABF2-14CD685F9713}" srcOrd="1" destOrd="0" presId="urn:microsoft.com/office/officeart/2005/8/layout/process3"/>
    <dgm:cxn modelId="{FB5496FF-3D57-45EB-B65B-E40F1005BB58}" srcId="{31957557-6EA2-4824-97B9-503A8FADED25}" destId="{8CC53B52-F8DA-4BC5-BB72-7AE655ED1F3E}" srcOrd="2" destOrd="0" parTransId="{67D9BBB8-06DF-436F-9291-4ED251A17890}" sibTransId="{2CACB80A-CF9E-4FD0-A37B-AED6CF88ABA6}"/>
    <dgm:cxn modelId="{B778397E-5092-4247-B763-2919B313E133}" type="presOf" srcId="{46326917-182A-45B7-A29B-61B6CA9B8D7D}" destId="{417EE233-1C7B-45FF-A355-623D56B80C5B}" srcOrd="0" destOrd="0" presId="urn:microsoft.com/office/officeart/2005/8/layout/process3"/>
    <dgm:cxn modelId="{49D82812-C423-4FC1-86C8-3EA74E5563F2}" srcId="{31957557-6EA2-4824-97B9-503A8FADED25}" destId="{ED56EE7A-A525-4B18-AD10-9449DE751032}" srcOrd="1" destOrd="0" parTransId="{0C25A52E-1937-4088-8D30-60ED991DFDA7}" sibTransId="{FFD6408E-3EF9-4B73-82E3-003632C40C56}"/>
    <dgm:cxn modelId="{8415C36D-30EF-4D70-9788-C0E21AFB7351}" srcId="{24F5175C-D022-4E58-9A6A-2A45A3EA73BE}" destId="{EA1CFC5E-B0EB-4B91-AA10-91D78E0FB560}" srcOrd="0" destOrd="0" parTransId="{1BDC61D2-EC2D-469F-A463-9745FDEB03C5}" sibTransId="{0D697CDD-8B8F-4CFC-8899-BA596296A35F}"/>
    <dgm:cxn modelId="{313CCBEB-EB1F-443A-8004-514F8ED11EB6}" type="presOf" srcId="{7F85CE7B-6E39-4F25-B823-171B2121F9EB}" destId="{E784EAD9-9D5A-47BD-9F2D-966123A6DC5C}" srcOrd="0" destOrd="0" presId="urn:microsoft.com/office/officeart/2005/8/layout/process3"/>
    <dgm:cxn modelId="{951E212A-F005-4631-9783-D9AAF09FEBE5}" srcId="{4FFE5363-E1FB-44BD-AC5B-475DBD9D6A51}" destId="{7F85CE7B-6E39-4F25-B823-171B2121F9EB}" srcOrd="2" destOrd="0" parTransId="{8FFD5683-1E23-4AE1-983C-10C75206E675}" sibTransId="{F613B5B4-9B29-462D-89CD-4B1C1100737A}"/>
    <dgm:cxn modelId="{38AC9CCD-004A-4389-A704-5FEA283B1181}" srcId="{4FFE5363-E1FB-44BD-AC5B-475DBD9D6A51}" destId="{31957557-6EA2-4824-97B9-503A8FADED25}" srcOrd="0" destOrd="0" parTransId="{6BADCC29-B143-4CE9-AEB5-9303E9F9D457}" sibTransId="{ACCAB770-CE2C-4E55-8C05-37063338CF9E}"/>
    <dgm:cxn modelId="{4DCDC42D-CE35-462C-908C-FC2B54DA41DD}" type="presOf" srcId="{20946D6C-2AC4-44BD-8010-6ED74C2FB6FC}" destId="{357FB2A0-6EFA-49BF-B025-1914903F75F9}" srcOrd="0" destOrd="0" presId="urn:microsoft.com/office/officeart/2005/8/layout/process3"/>
    <dgm:cxn modelId="{30DF0702-FFB6-402E-863C-D2F7A4F12F47}" type="presOf" srcId="{31957557-6EA2-4824-97B9-503A8FADED25}" destId="{210EA9C3-93E9-4747-8056-2219F39577BE}" srcOrd="1" destOrd="0" presId="urn:microsoft.com/office/officeart/2005/8/layout/process3"/>
    <dgm:cxn modelId="{10F3DDAB-E2DE-4364-AB5B-5C3B091FB060}" type="presOf" srcId="{F37E24B8-E3A8-4C72-8C5A-F75EE7516625}" destId="{11AC32ED-D409-4817-92F5-D70E19CB3477}" srcOrd="0" destOrd="1" presId="urn:microsoft.com/office/officeart/2005/8/layout/process3"/>
    <dgm:cxn modelId="{8024C626-6E3C-40F6-91E9-6454DD2C594F}" srcId="{4FFE5363-E1FB-44BD-AC5B-475DBD9D6A51}" destId="{24F5175C-D022-4E58-9A6A-2A45A3EA73BE}" srcOrd="1" destOrd="0" parTransId="{7EC7BBDD-9E02-4436-9EE8-6973C9D7833A}" sibTransId="{1A26143D-3AC1-4F7E-B3B7-C68E6372B578}"/>
    <dgm:cxn modelId="{39299645-7E50-42B7-8A07-A6E381F3C8D4}" srcId="{24F5175C-D022-4E58-9A6A-2A45A3EA73BE}" destId="{F37E24B8-E3A8-4C72-8C5A-F75EE7516625}" srcOrd="1" destOrd="0" parTransId="{ED6FB465-E3A4-4459-BE4D-7AB2DF2EAEF4}" sibTransId="{C2D3CED3-D266-40E1-862D-B9D73AED894E}"/>
    <dgm:cxn modelId="{FFD844F0-D3F4-43AD-BCE6-A3D0387CFF79}" type="presOf" srcId="{4FFE5363-E1FB-44BD-AC5B-475DBD9D6A51}" destId="{6B5EE2CD-3C6C-4F36-A99B-E61CE99E5AE3}" srcOrd="0" destOrd="0" presId="urn:microsoft.com/office/officeart/2005/8/layout/process3"/>
    <dgm:cxn modelId="{5B2AA723-20D0-4115-A47C-8F94F56A4D77}" type="presOf" srcId="{EA1CFC5E-B0EB-4B91-AA10-91D78E0FB560}" destId="{11AC32ED-D409-4817-92F5-D70E19CB3477}" srcOrd="0" destOrd="0" presId="urn:microsoft.com/office/officeart/2005/8/layout/process3"/>
    <dgm:cxn modelId="{B04E9722-B507-42C4-B87C-DBF53F8CFE06}" type="presOf" srcId="{8CC53B52-F8DA-4BC5-BB72-7AE655ED1F3E}" destId="{357FB2A0-6EFA-49BF-B025-1914903F75F9}" srcOrd="0" destOrd="2" presId="urn:microsoft.com/office/officeart/2005/8/layout/process3"/>
    <dgm:cxn modelId="{BD593417-D1CE-4378-AFAC-1810E148EA30}" type="presParOf" srcId="{6B5EE2CD-3C6C-4F36-A99B-E61CE99E5AE3}" destId="{20E6E2CD-D00A-4DC0-82F8-7F1819D6A0D0}" srcOrd="0" destOrd="0" presId="urn:microsoft.com/office/officeart/2005/8/layout/process3"/>
    <dgm:cxn modelId="{B5157A48-D021-4982-BA32-AD52C67D3759}" type="presParOf" srcId="{20E6E2CD-D00A-4DC0-82F8-7F1819D6A0D0}" destId="{BD70B49D-1B91-40D7-A835-0BD3CCCF31F1}" srcOrd="0" destOrd="0" presId="urn:microsoft.com/office/officeart/2005/8/layout/process3"/>
    <dgm:cxn modelId="{297CB04E-776E-49A4-907C-D5E0BED0AFB8}" type="presParOf" srcId="{20E6E2CD-D00A-4DC0-82F8-7F1819D6A0D0}" destId="{210EA9C3-93E9-4747-8056-2219F39577BE}" srcOrd="1" destOrd="0" presId="urn:microsoft.com/office/officeart/2005/8/layout/process3"/>
    <dgm:cxn modelId="{51B864EB-7981-4995-B531-75844045E5B5}" type="presParOf" srcId="{20E6E2CD-D00A-4DC0-82F8-7F1819D6A0D0}" destId="{357FB2A0-6EFA-49BF-B025-1914903F75F9}" srcOrd="2" destOrd="0" presId="urn:microsoft.com/office/officeart/2005/8/layout/process3"/>
    <dgm:cxn modelId="{CA24A3CC-D309-4134-A82E-B45A51790F48}" type="presParOf" srcId="{6B5EE2CD-3C6C-4F36-A99B-E61CE99E5AE3}" destId="{4FA227E0-9934-4D90-A447-008BA8D52595}" srcOrd="1" destOrd="0" presId="urn:microsoft.com/office/officeart/2005/8/layout/process3"/>
    <dgm:cxn modelId="{2B361B01-066D-4824-A199-B397F09CF457}" type="presParOf" srcId="{4FA227E0-9934-4D90-A447-008BA8D52595}" destId="{C2CB71DB-F842-438F-BD2E-0272340C80D0}" srcOrd="0" destOrd="0" presId="urn:microsoft.com/office/officeart/2005/8/layout/process3"/>
    <dgm:cxn modelId="{CAE40832-D9DF-4080-B830-517068D4323E}" type="presParOf" srcId="{6B5EE2CD-3C6C-4F36-A99B-E61CE99E5AE3}" destId="{86998407-7B4E-4E42-A4C0-7E07500AADF6}" srcOrd="2" destOrd="0" presId="urn:microsoft.com/office/officeart/2005/8/layout/process3"/>
    <dgm:cxn modelId="{416E8AD0-1BB6-4736-B910-EEC7A2794F80}" type="presParOf" srcId="{86998407-7B4E-4E42-A4C0-7E07500AADF6}" destId="{B2D95057-ED61-485F-A2C3-64C31D7A9866}" srcOrd="0" destOrd="0" presId="urn:microsoft.com/office/officeart/2005/8/layout/process3"/>
    <dgm:cxn modelId="{C4E4E2A2-BDB5-4588-B281-F7CF923799D0}" type="presParOf" srcId="{86998407-7B4E-4E42-A4C0-7E07500AADF6}" destId="{F7963841-E45A-4B89-99B8-942D6681EC2A}" srcOrd="1" destOrd="0" presId="urn:microsoft.com/office/officeart/2005/8/layout/process3"/>
    <dgm:cxn modelId="{4882C34B-0815-4827-9F45-3B5A69B3BFAE}" type="presParOf" srcId="{86998407-7B4E-4E42-A4C0-7E07500AADF6}" destId="{11AC32ED-D409-4817-92F5-D70E19CB3477}" srcOrd="2" destOrd="0" presId="urn:microsoft.com/office/officeart/2005/8/layout/process3"/>
    <dgm:cxn modelId="{3AFEC523-5286-4240-B578-7031FA2734BF}" type="presParOf" srcId="{6B5EE2CD-3C6C-4F36-A99B-E61CE99E5AE3}" destId="{787E9B08-ED35-4E64-BE05-A54783D65C97}" srcOrd="3" destOrd="0" presId="urn:microsoft.com/office/officeart/2005/8/layout/process3"/>
    <dgm:cxn modelId="{3F83E5CA-0598-403F-A601-355F47DF2527}" type="presParOf" srcId="{787E9B08-ED35-4E64-BE05-A54783D65C97}" destId="{20A54256-7668-4EC9-903F-B7416A9AA386}" srcOrd="0" destOrd="0" presId="urn:microsoft.com/office/officeart/2005/8/layout/process3"/>
    <dgm:cxn modelId="{8CD368C1-A8BC-4E15-8CA4-53962A151E80}" type="presParOf" srcId="{6B5EE2CD-3C6C-4F36-A99B-E61CE99E5AE3}" destId="{0155D6CA-DE6E-4988-84D0-8AFFD3D5E33D}" srcOrd="4" destOrd="0" presId="urn:microsoft.com/office/officeart/2005/8/layout/process3"/>
    <dgm:cxn modelId="{3FC2C9A0-8670-47E9-9949-8D8CC0C04419}" type="presParOf" srcId="{0155D6CA-DE6E-4988-84D0-8AFFD3D5E33D}" destId="{E784EAD9-9D5A-47BD-9F2D-966123A6DC5C}" srcOrd="0" destOrd="0" presId="urn:microsoft.com/office/officeart/2005/8/layout/process3"/>
    <dgm:cxn modelId="{E4155AE3-A4B3-41F8-97A4-1198F3C56D5D}" type="presParOf" srcId="{0155D6CA-DE6E-4988-84D0-8AFFD3D5E33D}" destId="{FD6AB71D-A5CA-4B82-ABF2-14CD685F9713}" srcOrd="1" destOrd="0" presId="urn:microsoft.com/office/officeart/2005/8/layout/process3"/>
    <dgm:cxn modelId="{893F7A9E-5742-49E2-A36C-D6B8668F2890}" type="presParOf" srcId="{0155D6CA-DE6E-4988-84D0-8AFFD3D5E33D}" destId="{417EE233-1C7B-45FF-A355-623D56B80C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2FE63-FA1D-4E69-99E7-D3EC763B32D9}" type="doc">
      <dgm:prSet loTypeId="urn:microsoft.com/office/officeart/2005/8/layout/radial4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52BA05D-0F10-4CEB-98E2-D757BC8807EA}">
      <dgm:prSet phldrT="[Tekst]" custT="1"/>
      <dgm:spPr/>
      <dgm:t>
        <a:bodyPr/>
        <a:lstStyle/>
        <a:p>
          <a:r>
            <a:rPr lang="pl-PL" sz="1600" b="0" dirty="0" smtClean="0">
              <a:latin typeface="+mj-lt"/>
            </a:rPr>
            <a:t>CENTRA KOMPETENCJI</a:t>
          </a:r>
        </a:p>
      </dgm:t>
    </dgm:pt>
    <dgm:pt modelId="{9DCE6494-D25C-4BEE-9A46-BD1DEECB8E81}" type="parTrans" cxnId="{0EEF37FB-1517-4FC0-A198-90C965A3D1A4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2CD7D6F0-B22E-41AF-BC17-BE4B91816D83}" type="sibTrans" cxnId="{0EEF37FB-1517-4FC0-A198-90C965A3D1A4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3512E83B-2B4A-462C-83B1-3FBA118FD7C7}">
      <dgm:prSet phldrT="[Tekst]" phldr="1" custT="1"/>
      <dgm:spPr/>
      <dgm:t>
        <a:bodyPr/>
        <a:lstStyle/>
        <a:p>
          <a:endParaRPr lang="pl-PL" sz="1800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31BDC997-8174-4A83-A1D2-D086C8B45D75}" type="parTrans" cxnId="{05B5821C-E0BD-4E4F-AE51-C7C458F293C2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C9203BE4-B037-4031-9EFF-BD33BB341005}" type="sibTrans" cxnId="{05B5821C-E0BD-4E4F-AE51-C7C458F293C2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E127BB7E-628D-4DB7-A926-84CE4D6C8252}">
      <dgm:prSet phldrT="[Tekst]" phldr="1" custT="1"/>
      <dgm:spPr/>
      <dgm:t>
        <a:bodyPr/>
        <a:lstStyle/>
        <a:p>
          <a:endParaRPr lang="pl-PL" sz="1800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ACD6C1A-7614-4B01-BE1E-1577C998F41A}" type="parTrans" cxnId="{E67E46C6-1966-46C0-B2F7-C753A43C98A8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F9E0444D-F842-4D91-84F4-352F2139AA05}" type="sibTrans" cxnId="{E67E46C6-1966-46C0-B2F7-C753A43C98A8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A7ACC2FA-AC9A-451A-AED1-D3B1C5E961A5}">
      <dgm:prSet phldrT="[Tekst]" phldr="1" custT="1"/>
      <dgm:spPr/>
      <dgm:t>
        <a:bodyPr/>
        <a:lstStyle/>
        <a:p>
          <a:endParaRPr lang="pl-PL" sz="1800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1C7736E-78BB-44AB-BAA5-E7C9CDC4BEAE}" type="sibTrans" cxnId="{B5A43CAF-FA4C-4365-894F-52038C94E1FC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76A029F1-159E-4809-86D4-4E09040E6B6F}" type="parTrans" cxnId="{B5A43CAF-FA4C-4365-894F-52038C94E1FC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4C3D2C69-919F-4D72-9E74-ED4D111B70AA}">
      <dgm:prSet phldrT="[Tekst]" custT="1"/>
      <dgm:spPr/>
      <dgm:t>
        <a:bodyPr/>
        <a:lstStyle/>
        <a:p>
          <a:endParaRPr lang="pl-PL" sz="1800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529FAD70-562B-415B-A79F-E905A278710C}" type="parTrans" cxnId="{F359D047-9C08-4C29-9ACA-B43001C80A8C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52AF6062-79CB-4D4E-A022-CCDA034B870F}" type="sibTrans" cxnId="{F359D047-9C08-4C29-9ACA-B43001C80A8C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00093147-B42E-4519-9116-190A7594A84A}">
      <dgm:prSet phldrT="[Tekst]" custT="1"/>
      <dgm:spPr/>
      <dgm:t>
        <a:bodyPr/>
        <a:lstStyle/>
        <a:p>
          <a:endParaRPr lang="pl-PL" sz="1800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E21FB6C-294F-464F-97CA-D684447EA4FD}" type="sibTrans" cxnId="{903FB5FE-13BA-43B6-98C5-BB025169F412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08E61EC1-21B3-4D7D-97E1-6E734AA011A8}" type="parTrans" cxnId="{903FB5FE-13BA-43B6-98C5-BB025169F412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4C99CCA6-B74E-4E0E-8DDA-398D87C2B30B}">
      <dgm:prSet phldrT="[Tekst]" custT="1"/>
      <dgm:spPr/>
      <dgm:t>
        <a:bodyPr/>
        <a:lstStyle/>
        <a:p>
          <a:r>
            <a:rPr lang="pl-PL" sz="1800" b="0" dirty="0" smtClean="0">
              <a:latin typeface="+mj-lt"/>
            </a:rPr>
            <a:t>Standardy digitalizacji różnego rodzaju obiektów</a:t>
          </a:r>
          <a:endParaRPr lang="pl-PL" sz="1800" b="0" dirty="0">
            <a:latin typeface="+mj-lt"/>
          </a:endParaRPr>
        </a:p>
      </dgm:t>
    </dgm:pt>
    <dgm:pt modelId="{725793CC-742B-4184-8193-3F6D1806A0C0}" type="parTrans" cxnId="{277BBE89-30C5-4FFA-BFE1-7C3A898DACD9}">
      <dgm:prSet/>
      <dgm:spPr/>
      <dgm:t>
        <a:bodyPr/>
        <a:lstStyle/>
        <a:p>
          <a:endParaRPr lang="pl-PL" sz="2000" b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C803982C-29FF-4C32-A531-6EE9EDC1821B}" type="sibTrans" cxnId="{277BBE89-30C5-4FFA-BFE1-7C3A898DACD9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BCA358C7-BF0A-4313-9D55-1552A3E956DE}">
      <dgm:prSet phldrT="[Tekst]" custT="1"/>
      <dgm:spPr/>
      <dgm:t>
        <a:bodyPr/>
        <a:lstStyle/>
        <a:p>
          <a:endParaRPr lang="pl-PL" sz="1800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2FB52C50-E7C6-41B7-88B7-CD2A946392B5}" type="sibTrans" cxnId="{1CEE0677-5352-4E98-BDF9-6C591D90DE47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47A08868-FDA2-496A-99FE-69F10251914B}" type="parTrans" cxnId="{1CEE0677-5352-4E98-BDF9-6C591D90DE47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B6E16A69-6B58-459B-8697-B8B4941C0BFE}">
      <dgm:prSet/>
      <dgm:spPr/>
      <dgm:t>
        <a:bodyPr/>
        <a:lstStyle/>
        <a:p>
          <a:r>
            <a:rPr lang="pl-PL" sz="1800" b="0" dirty="0" smtClean="0">
              <a:latin typeface="+mj-lt"/>
            </a:rPr>
            <a:t>zmiany technologiczne w zakresie digitalizacji i przechowywania danych cyfrowych</a:t>
          </a:r>
          <a:endParaRPr lang="pl-PL" b="0" dirty="0">
            <a:latin typeface="+mj-lt"/>
          </a:endParaRPr>
        </a:p>
      </dgm:t>
    </dgm:pt>
    <dgm:pt modelId="{957A6C23-4157-481A-8B0E-C7125FFBB237}" type="parTrans" cxnId="{48273E27-04F4-4F9D-9A48-B4B118026365}">
      <dgm:prSet/>
      <dgm:spPr/>
      <dgm:t>
        <a:bodyPr/>
        <a:lstStyle/>
        <a:p>
          <a:endParaRPr lang="pl-PL" b="0">
            <a:latin typeface="+mj-lt"/>
          </a:endParaRPr>
        </a:p>
      </dgm:t>
    </dgm:pt>
    <dgm:pt modelId="{71C2AEFF-70E4-4823-BE4F-711EFAFA1709}" type="sibTrans" cxnId="{48273E27-04F4-4F9D-9A48-B4B118026365}">
      <dgm:prSet/>
      <dgm:spPr/>
      <dgm:t>
        <a:bodyPr/>
        <a:lstStyle/>
        <a:p>
          <a:endParaRPr lang="pl-PL"/>
        </a:p>
      </dgm:t>
    </dgm:pt>
    <dgm:pt modelId="{6BFC2766-EA69-4C4C-9D25-E50C7688603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0" dirty="0" smtClean="0">
              <a:latin typeface="+mj-lt"/>
            </a:rPr>
            <a:t>edukacja  kadr instytucji kultury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b="0" dirty="0">
            <a:latin typeface="+mj-lt"/>
          </a:endParaRPr>
        </a:p>
      </dgm:t>
    </dgm:pt>
    <dgm:pt modelId="{B1458349-CE9F-4F7A-AF0F-13B68E484262}" type="parTrans" cxnId="{C70C7A21-68F1-4EA3-9C90-93585F5C4287}">
      <dgm:prSet/>
      <dgm:spPr/>
      <dgm:t>
        <a:bodyPr/>
        <a:lstStyle/>
        <a:p>
          <a:endParaRPr lang="pl-PL" b="0">
            <a:latin typeface="+mj-lt"/>
          </a:endParaRPr>
        </a:p>
      </dgm:t>
    </dgm:pt>
    <dgm:pt modelId="{907196EB-8B06-48B9-8049-A7B90C02E78D}" type="sibTrans" cxnId="{C70C7A21-68F1-4EA3-9C90-93585F5C4287}">
      <dgm:prSet/>
      <dgm:spPr/>
      <dgm:t>
        <a:bodyPr/>
        <a:lstStyle/>
        <a:p>
          <a:endParaRPr lang="pl-PL"/>
        </a:p>
      </dgm:t>
    </dgm:pt>
    <dgm:pt modelId="{4CFE227F-4FCE-4DE9-A62B-D4793E294794}">
      <dgm:prSet phldrT="[Tekst]" custT="1"/>
      <dgm:spPr/>
      <dgm:t>
        <a:bodyPr/>
        <a:lstStyle/>
        <a:p>
          <a:r>
            <a:rPr lang="pl-PL" sz="1800" b="0" dirty="0" smtClean="0">
              <a:latin typeface="+mj-lt"/>
            </a:rPr>
            <a:t>zarządzanie  udostępnianie zasobów cyfrowych</a:t>
          </a:r>
          <a:endParaRPr lang="pl-PL" sz="1800" b="0" dirty="0">
            <a:latin typeface="+mj-lt"/>
          </a:endParaRPr>
        </a:p>
      </dgm:t>
    </dgm:pt>
    <dgm:pt modelId="{229C3139-CA61-4DD4-9CD6-2BF05CE855CA}" type="sibTrans" cxnId="{C8F52CE9-5276-4D5D-857F-BF1AF66134E3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6867C252-B777-48BA-8D89-07960CC62F92}" type="parTrans" cxnId="{C8F52CE9-5276-4D5D-857F-BF1AF66134E3}">
      <dgm:prSet/>
      <dgm:spPr/>
      <dgm:t>
        <a:bodyPr/>
        <a:lstStyle/>
        <a:p>
          <a:endParaRPr lang="pl-PL" sz="2000" b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8B80C2E4-5F00-49CF-B85C-1532E3F1B9A9}">
      <dgm:prSet phldrT="[Tekst]" custT="1"/>
      <dgm:spPr/>
      <dgm:t>
        <a:bodyPr/>
        <a:lstStyle/>
        <a:p>
          <a:r>
            <a:rPr lang="pl-PL" sz="1800" b="0" dirty="0" smtClean="0">
              <a:latin typeface="+mj-lt"/>
            </a:rPr>
            <a:t>koordynacja działań  </a:t>
          </a:r>
        </a:p>
      </dgm:t>
    </dgm:pt>
    <dgm:pt modelId="{D1D5B28A-3A9F-4D0E-B2AA-A77BF95ACA43}" type="sibTrans" cxnId="{0971938D-26BF-4540-A993-73D5A30578FA}">
      <dgm:prSet/>
      <dgm:spPr/>
      <dgm:t>
        <a:bodyPr/>
        <a:lstStyle/>
        <a:p>
          <a:endParaRPr lang="pl-PL" sz="2000" b="1">
            <a:solidFill>
              <a:schemeClr val="tx2">
                <a:lumMod val="75000"/>
              </a:schemeClr>
            </a:solidFill>
          </a:endParaRPr>
        </a:p>
      </dgm:t>
    </dgm:pt>
    <dgm:pt modelId="{25BAA4BB-0278-43E9-92AA-34C00ED9AA49}" type="parTrans" cxnId="{0971938D-26BF-4540-A993-73D5A30578FA}">
      <dgm:prSet/>
      <dgm:spPr/>
      <dgm:t>
        <a:bodyPr/>
        <a:lstStyle/>
        <a:p>
          <a:endParaRPr lang="pl-PL" sz="2000" b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FB54042-76A5-4C7C-AC40-30F7E0F5F137}" type="pres">
      <dgm:prSet presAssocID="{4BC2FE63-FA1D-4E69-99E7-D3EC763B32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0C18D9-B05C-42BF-A652-9438FF8BB6E3}" type="pres">
      <dgm:prSet presAssocID="{252BA05D-0F10-4CEB-98E2-D757BC8807EA}" presName="centerShape" presStyleLbl="node0" presStyleIdx="0" presStyleCnt="1" custScaleX="109260"/>
      <dgm:spPr/>
      <dgm:t>
        <a:bodyPr/>
        <a:lstStyle/>
        <a:p>
          <a:endParaRPr lang="pl-PL"/>
        </a:p>
      </dgm:t>
    </dgm:pt>
    <dgm:pt modelId="{778C3422-211C-4B3E-8C5E-9E3E1F2F31A3}" type="pres">
      <dgm:prSet presAssocID="{25BAA4BB-0278-43E9-92AA-34C00ED9AA49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AF12E56F-A941-4529-8383-B4EA847C4FFF}" type="pres">
      <dgm:prSet presAssocID="{8B80C2E4-5F00-49CF-B85C-1532E3F1B9A9}" presName="node" presStyleLbl="node1" presStyleIdx="0" presStyleCnt="5" custRadScaleRad="100525" custRadScaleInc="6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07B71B-CE95-4B87-9FD8-5C9A2745A892}" type="pres">
      <dgm:prSet presAssocID="{6867C252-B777-48BA-8D89-07960CC62F92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0C7D9BCF-7B11-4A1D-8C2D-1E4FCEB4EAB1}" type="pres">
      <dgm:prSet presAssocID="{4CFE227F-4FCE-4DE9-A62B-D4793E2947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FF85E3-5BD3-4204-8DFE-82C4AED06CC2}" type="pres">
      <dgm:prSet presAssocID="{725793CC-742B-4184-8193-3F6D1806A0C0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DDCD6900-CC91-427D-A330-9E3DE3A007B0}" type="pres">
      <dgm:prSet presAssocID="{4C99CCA6-B74E-4E0E-8DDA-398D87C2B3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3F6F43-BE97-4F3F-8066-4DA45B94ABDA}" type="pres">
      <dgm:prSet presAssocID="{957A6C23-4157-481A-8B0E-C7125FFBB237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34C04DA1-0B1D-45AF-BA10-1DAA36890C92}" type="pres">
      <dgm:prSet presAssocID="{B6E16A69-6B58-459B-8697-B8B4941C0B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4FB061-B70C-42A4-91AF-2F6C4A470888}" type="pres">
      <dgm:prSet presAssocID="{B1458349-CE9F-4F7A-AF0F-13B68E484262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57771402-7894-425D-ACE2-05DBAD029FBB}" type="pres">
      <dgm:prSet presAssocID="{6BFC2766-EA69-4C4C-9D25-E50C768860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57BA46-91EC-4EEB-8408-8304F6384C1C}" type="presOf" srcId="{252BA05D-0F10-4CEB-98E2-D757BC8807EA}" destId="{D10C18D9-B05C-42BF-A652-9438FF8BB6E3}" srcOrd="0" destOrd="0" presId="urn:microsoft.com/office/officeart/2005/8/layout/radial4"/>
    <dgm:cxn modelId="{C8F52CE9-5276-4D5D-857F-BF1AF66134E3}" srcId="{252BA05D-0F10-4CEB-98E2-D757BC8807EA}" destId="{4CFE227F-4FCE-4DE9-A62B-D4793E294794}" srcOrd="1" destOrd="0" parTransId="{6867C252-B777-48BA-8D89-07960CC62F92}" sibTransId="{229C3139-CA61-4DD4-9CD6-2BF05CE855CA}"/>
    <dgm:cxn modelId="{903FB5FE-13BA-43B6-98C5-BB025169F412}" srcId="{E127BB7E-628D-4DB7-A926-84CE4D6C8252}" destId="{00093147-B42E-4519-9116-190A7594A84A}" srcOrd="0" destOrd="0" parTransId="{08E61EC1-21B3-4D7D-97E1-6E734AA011A8}" sibTransId="{6E21FB6C-294F-464F-97CA-D684447EA4FD}"/>
    <dgm:cxn modelId="{55C428AF-9014-4707-90E6-9E546F5694DC}" type="presOf" srcId="{6867C252-B777-48BA-8D89-07960CC62F92}" destId="{C707B71B-CE95-4B87-9FD8-5C9A2745A892}" srcOrd="0" destOrd="0" presId="urn:microsoft.com/office/officeart/2005/8/layout/radial4"/>
    <dgm:cxn modelId="{E3B0E37E-2029-41AD-B38E-39C407CFADAE}" type="presOf" srcId="{8B80C2E4-5F00-49CF-B85C-1532E3F1B9A9}" destId="{AF12E56F-A941-4529-8383-B4EA847C4FFF}" srcOrd="0" destOrd="0" presId="urn:microsoft.com/office/officeart/2005/8/layout/radial4"/>
    <dgm:cxn modelId="{48273E27-04F4-4F9D-9A48-B4B118026365}" srcId="{252BA05D-0F10-4CEB-98E2-D757BC8807EA}" destId="{B6E16A69-6B58-459B-8697-B8B4941C0BFE}" srcOrd="3" destOrd="0" parTransId="{957A6C23-4157-481A-8B0E-C7125FFBB237}" sibTransId="{71C2AEFF-70E4-4823-BE4F-711EFAFA1709}"/>
    <dgm:cxn modelId="{761F399A-B9BE-4853-9E2B-AE555C911042}" type="presOf" srcId="{4CFE227F-4FCE-4DE9-A62B-D4793E294794}" destId="{0C7D9BCF-7B11-4A1D-8C2D-1E4FCEB4EAB1}" srcOrd="0" destOrd="0" presId="urn:microsoft.com/office/officeart/2005/8/layout/radial4"/>
    <dgm:cxn modelId="{F359D047-9C08-4C29-9ACA-B43001C80A8C}" srcId="{3512E83B-2B4A-462C-83B1-3FBA118FD7C7}" destId="{4C3D2C69-919F-4D72-9E74-ED4D111B70AA}" srcOrd="0" destOrd="0" parTransId="{529FAD70-562B-415B-A79F-E905A278710C}" sibTransId="{52AF6062-79CB-4D4E-A022-CCDA034B870F}"/>
    <dgm:cxn modelId="{51C4ABF6-277C-478F-8E03-13E65706CD12}" type="presOf" srcId="{725793CC-742B-4184-8193-3F6D1806A0C0}" destId="{61FF85E3-5BD3-4204-8DFE-82C4AED06CC2}" srcOrd="0" destOrd="0" presId="urn:microsoft.com/office/officeart/2005/8/layout/radial4"/>
    <dgm:cxn modelId="{2A290E92-D5A1-4873-BEFE-F47A9A3D1313}" type="presOf" srcId="{6BFC2766-EA69-4C4C-9D25-E50C76886031}" destId="{57771402-7894-425D-ACE2-05DBAD029FBB}" srcOrd="0" destOrd="0" presId="urn:microsoft.com/office/officeart/2005/8/layout/radial4"/>
    <dgm:cxn modelId="{20B11B18-7961-4802-B000-C03C94E001D5}" type="presOf" srcId="{4C99CCA6-B74E-4E0E-8DDA-398D87C2B30B}" destId="{DDCD6900-CC91-427D-A330-9E3DE3A007B0}" srcOrd="0" destOrd="0" presId="urn:microsoft.com/office/officeart/2005/8/layout/radial4"/>
    <dgm:cxn modelId="{E939B468-D35B-40D7-86C1-7C2AC7C0197B}" type="presOf" srcId="{957A6C23-4157-481A-8B0E-C7125FFBB237}" destId="{E43F6F43-BE97-4F3F-8066-4DA45B94ABDA}" srcOrd="0" destOrd="0" presId="urn:microsoft.com/office/officeart/2005/8/layout/radial4"/>
    <dgm:cxn modelId="{0971938D-26BF-4540-A993-73D5A30578FA}" srcId="{252BA05D-0F10-4CEB-98E2-D757BC8807EA}" destId="{8B80C2E4-5F00-49CF-B85C-1532E3F1B9A9}" srcOrd="0" destOrd="0" parTransId="{25BAA4BB-0278-43E9-92AA-34C00ED9AA49}" sibTransId="{D1D5B28A-3A9F-4D0E-B2AA-A77BF95ACA43}"/>
    <dgm:cxn modelId="{0808739A-2A87-4E2D-9453-6B69D623306D}" type="presOf" srcId="{4BC2FE63-FA1D-4E69-99E7-D3EC763B32D9}" destId="{DFB54042-76A5-4C7C-AC40-30F7E0F5F137}" srcOrd="0" destOrd="0" presId="urn:microsoft.com/office/officeart/2005/8/layout/radial4"/>
    <dgm:cxn modelId="{C70C7A21-68F1-4EA3-9C90-93585F5C4287}" srcId="{252BA05D-0F10-4CEB-98E2-D757BC8807EA}" destId="{6BFC2766-EA69-4C4C-9D25-E50C76886031}" srcOrd="4" destOrd="0" parTransId="{B1458349-CE9F-4F7A-AF0F-13B68E484262}" sibTransId="{907196EB-8B06-48B9-8049-A7B90C02E78D}"/>
    <dgm:cxn modelId="{B5A43CAF-FA4C-4365-894F-52038C94E1FC}" srcId="{4BC2FE63-FA1D-4E69-99E7-D3EC763B32D9}" destId="{A7ACC2FA-AC9A-451A-AED1-D3B1C5E961A5}" srcOrd="1" destOrd="0" parTransId="{76A029F1-159E-4809-86D4-4E09040E6B6F}" sibTransId="{D1C7736E-78BB-44AB-BAA5-E7C9CDC4BEAE}"/>
    <dgm:cxn modelId="{968C3E94-BD5E-43C9-A086-8EDBFA8258D9}" type="presOf" srcId="{25BAA4BB-0278-43E9-92AA-34C00ED9AA49}" destId="{778C3422-211C-4B3E-8C5E-9E3E1F2F31A3}" srcOrd="0" destOrd="0" presId="urn:microsoft.com/office/officeart/2005/8/layout/radial4"/>
    <dgm:cxn modelId="{1CEE0677-5352-4E98-BDF9-6C591D90DE47}" srcId="{A7ACC2FA-AC9A-451A-AED1-D3B1C5E961A5}" destId="{BCA358C7-BF0A-4313-9D55-1552A3E956DE}" srcOrd="0" destOrd="0" parTransId="{47A08868-FDA2-496A-99FE-69F10251914B}" sibTransId="{2FB52C50-E7C6-41B7-88B7-CD2A946392B5}"/>
    <dgm:cxn modelId="{7454CE8C-B5FD-4661-8788-460873A50076}" type="presOf" srcId="{B6E16A69-6B58-459B-8697-B8B4941C0BFE}" destId="{34C04DA1-0B1D-45AF-BA10-1DAA36890C92}" srcOrd="0" destOrd="0" presId="urn:microsoft.com/office/officeart/2005/8/layout/radial4"/>
    <dgm:cxn modelId="{0F1723B1-D5CC-4063-B2D1-352573C1CFDC}" type="presOf" srcId="{B1458349-CE9F-4F7A-AF0F-13B68E484262}" destId="{EA4FB061-B70C-42A4-91AF-2F6C4A470888}" srcOrd="0" destOrd="0" presId="urn:microsoft.com/office/officeart/2005/8/layout/radial4"/>
    <dgm:cxn modelId="{05B5821C-E0BD-4E4F-AE51-C7C458F293C2}" srcId="{4BC2FE63-FA1D-4E69-99E7-D3EC763B32D9}" destId="{3512E83B-2B4A-462C-83B1-3FBA118FD7C7}" srcOrd="2" destOrd="0" parTransId="{31BDC997-8174-4A83-A1D2-D086C8B45D75}" sibTransId="{C9203BE4-B037-4031-9EFF-BD33BB341005}"/>
    <dgm:cxn modelId="{277BBE89-30C5-4FFA-BFE1-7C3A898DACD9}" srcId="{252BA05D-0F10-4CEB-98E2-D757BC8807EA}" destId="{4C99CCA6-B74E-4E0E-8DDA-398D87C2B30B}" srcOrd="2" destOrd="0" parTransId="{725793CC-742B-4184-8193-3F6D1806A0C0}" sibTransId="{C803982C-29FF-4C32-A531-6EE9EDC1821B}"/>
    <dgm:cxn modelId="{0EEF37FB-1517-4FC0-A198-90C965A3D1A4}" srcId="{4BC2FE63-FA1D-4E69-99E7-D3EC763B32D9}" destId="{252BA05D-0F10-4CEB-98E2-D757BC8807EA}" srcOrd="0" destOrd="0" parTransId="{9DCE6494-D25C-4BEE-9A46-BD1DEECB8E81}" sibTransId="{2CD7D6F0-B22E-41AF-BC17-BE4B91816D83}"/>
    <dgm:cxn modelId="{E67E46C6-1966-46C0-B2F7-C753A43C98A8}" srcId="{4BC2FE63-FA1D-4E69-99E7-D3EC763B32D9}" destId="{E127BB7E-628D-4DB7-A926-84CE4D6C8252}" srcOrd="3" destOrd="0" parTransId="{6ACD6C1A-7614-4B01-BE1E-1577C998F41A}" sibTransId="{F9E0444D-F842-4D91-84F4-352F2139AA05}"/>
    <dgm:cxn modelId="{B5E4A3C1-36EE-4003-85FB-755082B5413C}" type="presParOf" srcId="{DFB54042-76A5-4C7C-AC40-30F7E0F5F137}" destId="{D10C18D9-B05C-42BF-A652-9438FF8BB6E3}" srcOrd="0" destOrd="0" presId="urn:microsoft.com/office/officeart/2005/8/layout/radial4"/>
    <dgm:cxn modelId="{FCBED55B-CF2B-43D8-BBB1-D2CED1F2297C}" type="presParOf" srcId="{DFB54042-76A5-4C7C-AC40-30F7E0F5F137}" destId="{778C3422-211C-4B3E-8C5E-9E3E1F2F31A3}" srcOrd="1" destOrd="0" presId="urn:microsoft.com/office/officeart/2005/8/layout/radial4"/>
    <dgm:cxn modelId="{06E36729-06DE-4876-A447-B31E8931956F}" type="presParOf" srcId="{DFB54042-76A5-4C7C-AC40-30F7E0F5F137}" destId="{AF12E56F-A941-4529-8383-B4EA847C4FFF}" srcOrd="2" destOrd="0" presId="urn:microsoft.com/office/officeart/2005/8/layout/radial4"/>
    <dgm:cxn modelId="{49FCFCC7-1408-408D-8A53-68F20950F4E3}" type="presParOf" srcId="{DFB54042-76A5-4C7C-AC40-30F7E0F5F137}" destId="{C707B71B-CE95-4B87-9FD8-5C9A2745A892}" srcOrd="3" destOrd="0" presId="urn:microsoft.com/office/officeart/2005/8/layout/radial4"/>
    <dgm:cxn modelId="{3F67C543-F880-4B74-9F8C-7489EF678D86}" type="presParOf" srcId="{DFB54042-76A5-4C7C-AC40-30F7E0F5F137}" destId="{0C7D9BCF-7B11-4A1D-8C2D-1E4FCEB4EAB1}" srcOrd="4" destOrd="0" presId="urn:microsoft.com/office/officeart/2005/8/layout/radial4"/>
    <dgm:cxn modelId="{C7070A49-8D8E-4962-BF7A-0F6CAF4D1D69}" type="presParOf" srcId="{DFB54042-76A5-4C7C-AC40-30F7E0F5F137}" destId="{61FF85E3-5BD3-4204-8DFE-82C4AED06CC2}" srcOrd="5" destOrd="0" presId="urn:microsoft.com/office/officeart/2005/8/layout/radial4"/>
    <dgm:cxn modelId="{BEFFAC6A-8326-49C4-8877-A079CDAFD399}" type="presParOf" srcId="{DFB54042-76A5-4C7C-AC40-30F7E0F5F137}" destId="{DDCD6900-CC91-427D-A330-9E3DE3A007B0}" srcOrd="6" destOrd="0" presId="urn:microsoft.com/office/officeart/2005/8/layout/radial4"/>
    <dgm:cxn modelId="{32E72B41-A489-4897-8E55-EECC0B314AAF}" type="presParOf" srcId="{DFB54042-76A5-4C7C-AC40-30F7E0F5F137}" destId="{E43F6F43-BE97-4F3F-8066-4DA45B94ABDA}" srcOrd="7" destOrd="0" presId="urn:microsoft.com/office/officeart/2005/8/layout/radial4"/>
    <dgm:cxn modelId="{1D0B4881-3371-4989-8FFB-49E7462B2C73}" type="presParOf" srcId="{DFB54042-76A5-4C7C-AC40-30F7E0F5F137}" destId="{34C04DA1-0B1D-45AF-BA10-1DAA36890C92}" srcOrd="8" destOrd="0" presId="urn:microsoft.com/office/officeart/2005/8/layout/radial4"/>
    <dgm:cxn modelId="{C7B3AAEC-9E5A-4BE3-9AAD-381FFDC3542C}" type="presParOf" srcId="{DFB54042-76A5-4C7C-AC40-30F7E0F5F137}" destId="{EA4FB061-B70C-42A4-91AF-2F6C4A470888}" srcOrd="9" destOrd="0" presId="urn:microsoft.com/office/officeart/2005/8/layout/radial4"/>
    <dgm:cxn modelId="{B84E4EFE-E8F4-4D78-8C67-9752438CBD74}" type="presParOf" srcId="{DFB54042-76A5-4C7C-AC40-30F7E0F5F137}" destId="{57771402-7894-425D-ACE2-05DBAD029FB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00CF39-6F97-4CE7-AEAA-7E454FF20F85}">
      <dsp:nvSpPr>
        <dsp:cNvPr id="0" name=""/>
        <dsp:cNvSpPr/>
      </dsp:nvSpPr>
      <dsp:spPr>
        <a:xfrm>
          <a:off x="0" y="0"/>
          <a:ext cx="6394310" cy="98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latin typeface="+mj-lt"/>
            </a:rPr>
            <a:t>DIGITALIZACJA</a:t>
          </a:r>
          <a:endParaRPr lang="pl-PL" sz="3200" b="1" kern="1200" dirty="0">
            <a:latin typeface="+mj-lt"/>
          </a:endParaRPr>
        </a:p>
      </dsp:txBody>
      <dsp:txXfrm>
        <a:off x="0" y="0"/>
        <a:ext cx="5305156" cy="985659"/>
      </dsp:txXfrm>
    </dsp:sp>
    <dsp:sp modelId="{0AF5ACBA-5E0D-49C2-9AA7-8C3BAD18105D}">
      <dsp:nvSpPr>
        <dsp:cNvPr id="0" name=""/>
        <dsp:cNvSpPr/>
      </dsp:nvSpPr>
      <dsp:spPr>
        <a:xfrm>
          <a:off x="535523" y="1164870"/>
          <a:ext cx="6394310" cy="98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latin typeface="+mj-lt"/>
            </a:rPr>
            <a:t>PRZECHOWYWANIE</a:t>
          </a:r>
          <a:endParaRPr lang="pl-PL" sz="3200" b="1" kern="1200" dirty="0">
            <a:latin typeface="+mj-lt"/>
          </a:endParaRPr>
        </a:p>
      </dsp:txBody>
      <dsp:txXfrm>
        <a:off x="535523" y="1164870"/>
        <a:ext cx="5218108" cy="985659"/>
      </dsp:txXfrm>
    </dsp:sp>
    <dsp:sp modelId="{8D692831-4D72-4173-915E-0E31C13D724A}">
      <dsp:nvSpPr>
        <dsp:cNvPr id="0" name=""/>
        <dsp:cNvSpPr/>
      </dsp:nvSpPr>
      <dsp:spPr>
        <a:xfrm>
          <a:off x="1063054" y="2329741"/>
          <a:ext cx="6394310" cy="98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u="none" kern="1200" spc="0" dirty="0" smtClean="0">
              <a:effectLst/>
              <a:latin typeface="+mj-lt"/>
            </a:rPr>
            <a:t>PRZETWARZANIE</a:t>
          </a:r>
          <a:endParaRPr lang="pl-PL" sz="3200" b="1" u="none" kern="1200" spc="0" dirty="0">
            <a:effectLst/>
            <a:latin typeface="+mj-lt"/>
          </a:endParaRPr>
        </a:p>
      </dsp:txBody>
      <dsp:txXfrm>
        <a:off x="1063054" y="2329741"/>
        <a:ext cx="5226100" cy="985659"/>
      </dsp:txXfrm>
    </dsp:sp>
    <dsp:sp modelId="{4D5A40E5-5295-453D-A998-13C03806F1C9}">
      <dsp:nvSpPr>
        <dsp:cNvPr id="0" name=""/>
        <dsp:cNvSpPr/>
      </dsp:nvSpPr>
      <dsp:spPr>
        <a:xfrm>
          <a:off x="1598577" y="3494612"/>
          <a:ext cx="6394310" cy="98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u="none" kern="1200" spc="0" dirty="0" smtClean="0">
              <a:effectLst/>
              <a:latin typeface="+mj-lt"/>
            </a:rPr>
            <a:t>UDOSTĘPNIANIE</a:t>
          </a:r>
          <a:endParaRPr lang="pl-PL" sz="3200" kern="1200" dirty="0">
            <a:latin typeface="+mj-lt"/>
          </a:endParaRPr>
        </a:p>
      </dsp:txBody>
      <dsp:txXfrm>
        <a:off x="1598577" y="3494612"/>
        <a:ext cx="5218108" cy="985659"/>
      </dsp:txXfrm>
    </dsp:sp>
    <dsp:sp modelId="{D542D6DC-0C9F-43B6-9D6D-1A94E844DC2B}">
      <dsp:nvSpPr>
        <dsp:cNvPr id="0" name=""/>
        <dsp:cNvSpPr/>
      </dsp:nvSpPr>
      <dsp:spPr>
        <a:xfrm>
          <a:off x="5753631" y="754925"/>
          <a:ext cx="640678" cy="64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b="1" kern="1200" dirty="0"/>
        </a:p>
      </dsp:txBody>
      <dsp:txXfrm>
        <a:off x="5753631" y="754925"/>
        <a:ext cx="640678" cy="640678"/>
      </dsp:txXfrm>
    </dsp:sp>
    <dsp:sp modelId="{F1790D76-9F1D-4177-B024-153D29A0E229}">
      <dsp:nvSpPr>
        <dsp:cNvPr id="0" name=""/>
        <dsp:cNvSpPr/>
      </dsp:nvSpPr>
      <dsp:spPr>
        <a:xfrm>
          <a:off x="6289155" y="1919796"/>
          <a:ext cx="640678" cy="64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b="1" kern="1200" dirty="0"/>
        </a:p>
      </dsp:txBody>
      <dsp:txXfrm>
        <a:off x="6289155" y="1919796"/>
        <a:ext cx="640678" cy="640678"/>
      </dsp:txXfrm>
    </dsp:sp>
    <dsp:sp modelId="{D5158095-BD18-4DF5-ABAE-3476978D1278}">
      <dsp:nvSpPr>
        <dsp:cNvPr id="0" name=""/>
        <dsp:cNvSpPr/>
      </dsp:nvSpPr>
      <dsp:spPr>
        <a:xfrm>
          <a:off x="6816685" y="3084667"/>
          <a:ext cx="640678" cy="64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b="1" kern="1200" dirty="0"/>
        </a:p>
      </dsp:txBody>
      <dsp:txXfrm>
        <a:off x="6816685" y="3084667"/>
        <a:ext cx="640678" cy="6406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82822-4107-4382-96D4-7D78EC141D26}">
      <dsp:nvSpPr>
        <dsp:cNvPr id="0" name=""/>
        <dsp:cNvSpPr/>
      </dsp:nvSpPr>
      <dsp:spPr>
        <a:xfrm rot="2563221">
          <a:off x="2631402" y="3204461"/>
          <a:ext cx="688992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688992" y="25444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CF73F-CA69-4D80-9039-F9F4FB10309F}">
      <dsp:nvSpPr>
        <dsp:cNvPr id="0" name=""/>
        <dsp:cNvSpPr/>
      </dsp:nvSpPr>
      <dsp:spPr>
        <a:xfrm>
          <a:off x="2722805" y="2260555"/>
          <a:ext cx="766653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766653" y="25444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07721-BBEA-48D0-BD4E-EC18600FF7F5}">
      <dsp:nvSpPr>
        <dsp:cNvPr id="0" name=""/>
        <dsp:cNvSpPr/>
      </dsp:nvSpPr>
      <dsp:spPr>
        <a:xfrm rot="19036779">
          <a:off x="2631402" y="1316649"/>
          <a:ext cx="688992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688992" y="25444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77E29-57C3-4E7E-8B51-F554C680CAB8}">
      <dsp:nvSpPr>
        <dsp:cNvPr id="0" name=""/>
        <dsp:cNvSpPr/>
      </dsp:nvSpPr>
      <dsp:spPr>
        <a:xfrm>
          <a:off x="855039" y="1187313"/>
          <a:ext cx="2197372" cy="2197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F04EB-A75F-4B77-992C-3D7539BCE98A}">
      <dsp:nvSpPr>
        <dsp:cNvPr id="0" name=""/>
        <dsp:cNvSpPr/>
      </dsp:nvSpPr>
      <dsp:spPr>
        <a:xfrm>
          <a:off x="3054084" y="1945"/>
          <a:ext cx="1318423" cy="1318423"/>
        </a:xfrm>
        <a:prstGeom prst="ellipse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+mj-lt"/>
            </a:rPr>
            <a:t>Repozytoria regionalne</a:t>
          </a:r>
          <a:endParaRPr lang="pl-PL" sz="1300" kern="1200" dirty="0">
            <a:latin typeface="+mj-lt"/>
          </a:endParaRPr>
        </a:p>
      </dsp:txBody>
      <dsp:txXfrm>
        <a:off x="3054084" y="1945"/>
        <a:ext cx="1318423" cy="1318423"/>
      </dsp:txXfrm>
    </dsp:sp>
    <dsp:sp modelId="{E249629B-BA07-4114-B8EE-A136ED41078C}">
      <dsp:nvSpPr>
        <dsp:cNvPr id="0" name=""/>
        <dsp:cNvSpPr/>
      </dsp:nvSpPr>
      <dsp:spPr>
        <a:xfrm>
          <a:off x="4504350" y="1945"/>
          <a:ext cx="1977635" cy="131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latin typeface="+mj-lt"/>
            </a:rPr>
            <a:t>Muzea</a:t>
          </a:r>
          <a:endParaRPr lang="pl-PL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latin typeface="+mj-lt"/>
            </a:rPr>
            <a:t>Biblioteki cyfrowe</a:t>
          </a:r>
          <a:endParaRPr lang="pl-PL" sz="2100" kern="1200" dirty="0">
            <a:latin typeface="+mj-lt"/>
          </a:endParaRPr>
        </a:p>
      </dsp:txBody>
      <dsp:txXfrm>
        <a:off x="4504350" y="1945"/>
        <a:ext cx="1977635" cy="1318423"/>
      </dsp:txXfrm>
    </dsp:sp>
    <dsp:sp modelId="{94562B2F-7A1D-4ECC-9135-C0EA3B85B0BF}">
      <dsp:nvSpPr>
        <dsp:cNvPr id="0" name=""/>
        <dsp:cNvSpPr/>
      </dsp:nvSpPr>
      <dsp:spPr>
        <a:xfrm>
          <a:off x="3489459" y="1626788"/>
          <a:ext cx="1318423" cy="1318423"/>
        </a:xfrm>
        <a:prstGeom prst="ellipse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+mj-lt"/>
            </a:rPr>
            <a:t>Repozytoria CK</a:t>
          </a:r>
          <a:endParaRPr lang="pl-PL" sz="1300" kern="1200" dirty="0">
            <a:latin typeface="+mj-lt"/>
          </a:endParaRPr>
        </a:p>
      </dsp:txBody>
      <dsp:txXfrm>
        <a:off x="3489459" y="1626788"/>
        <a:ext cx="1318423" cy="1318423"/>
      </dsp:txXfrm>
    </dsp:sp>
    <dsp:sp modelId="{54E3492E-E9CB-4A32-86C9-69D14FB421E1}">
      <dsp:nvSpPr>
        <dsp:cNvPr id="0" name=""/>
        <dsp:cNvSpPr/>
      </dsp:nvSpPr>
      <dsp:spPr>
        <a:xfrm>
          <a:off x="4939725" y="1626788"/>
          <a:ext cx="1977635" cy="131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latin typeface="+mj-lt"/>
            </a:rPr>
            <a:t>BN</a:t>
          </a:r>
          <a:endParaRPr lang="pl-PL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latin typeface="+mj-lt"/>
            </a:rPr>
            <a:t>NAC</a:t>
          </a:r>
          <a:endParaRPr lang="pl-PL" sz="2100" kern="1200" dirty="0">
            <a:latin typeface="+mj-lt"/>
          </a:endParaRPr>
        </a:p>
      </dsp:txBody>
      <dsp:txXfrm>
        <a:off x="4939725" y="1626788"/>
        <a:ext cx="1977635" cy="1318423"/>
      </dsp:txXfrm>
    </dsp:sp>
    <dsp:sp modelId="{EF8859CF-F381-4B60-AFF8-2F97C6CD066C}">
      <dsp:nvSpPr>
        <dsp:cNvPr id="0" name=""/>
        <dsp:cNvSpPr/>
      </dsp:nvSpPr>
      <dsp:spPr>
        <a:xfrm>
          <a:off x="3054084" y="3251630"/>
          <a:ext cx="1318423" cy="1318423"/>
        </a:xfrm>
        <a:prstGeom prst="ellipse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+mj-lt"/>
            </a:rPr>
            <a:t>Repozytoria tematyczne</a:t>
          </a:r>
          <a:endParaRPr lang="pl-PL" sz="1300" kern="1200" dirty="0">
            <a:latin typeface="+mj-lt"/>
          </a:endParaRPr>
        </a:p>
      </dsp:txBody>
      <dsp:txXfrm>
        <a:off x="3054084" y="3251630"/>
        <a:ext cx="1318423" cy="1318423"/>
      </dsp:txXfrm>
    </dsp:sp>
    <dsp:sp modelId="{D88C4005-E07E-4FC1-BB0E-B5B9A808FB40}">
      <dsp:nvSpPr>
        <dsp:cNvPr id="0" name=""/>
        <dsp:cNvSpPr/>
      </dsp:nvSpPr>
      <dsp:spPr>
        <a:xfrm>
          <a:off x="4504350" y="3251630"/>
          <a:ext cx="1977635" cy="131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latin typeface="+mj-lt"/>
            </a:rPr>
            <a:t>FN</a:t>
          </a:r>
          <a:endParaRPr lang="pl-PL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latin typeface="+mj-lt"/>
            </a:rPr>
            <a:t>Audiowizualne</a:t>
          </a:r>
          <a:endParaRPr lang="pl-PL" sz="2100" kern="1200" dirty="0">
            <a:latin typeface="+mj-lt"/>
          </a:endParaRPr>
        </a:p>
      </dsp:txBody>
      <dsp:txXfrm>
        <a:off x="4504350" y="3251630"/>
        <a:ext cx="1977635" cy="13184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EA9C3-93E9-4747-8056-2219F39577BE}">
      <dsp:nvSpPr>
        <dsp:cNvPr id="0" name=""/>
        <dsp:cNvSpPr/>
      </dsp:nvSpPr>
      <dsp:spPr>
        <a:xfrm>
          <a:off x="3865" y="1533968"/>
          <a:ext cx="1757670" cy="838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+mj-lt"/>
            </a:rPr>
            <a:t>Centra Kompetencji</a:t>
          </a:r>
          <a:endParaRPr lang="pl-PL" sz="1500" kern="1200" dirty="0">
            <a:latin typeface="+mj-lt"/>
          </a:endParaRPr>
        </a:p>
      </dsp:txBody>
      <dsp:txXfrm>
        <a:off x="3865" y="1533968"/>
        <a:ext cx="1757670" cy="559063"/>
      </dsp:txXfrm>
    </dsp:sp>
    <dsp:sp modelId="{357FB2A0-6EFA-49BF-B025-1914903F75F9}">
      <dsp:nvSpPr>
        <dsp:cNvPr id="0" name=""/>
        <dsp:cNvSpPr/>
      </dsp:nvSpPr>
      <dsp:spPr>
        <a:xfrm>
          <a:off x="363870" y="2093031"/>
          <a:ext cx="1757670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Zasilanie </a:t>
          </a:r>
          <a:endParaRPr lang="pl-PL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Przetwarzanie</a:t>
          </a:r>
          <a:endParaRPr lang="pl-PL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Udostępnianie</a:t>
          </a:r>
          <a:endParaRPr lang="pl-PL" sz="1500" kern="1200" dirty="0">
            <a:latin typeface="+mj-lt"/>
          </a:endParaRPr>
        </a:p>
      </dsp:txBody>
      <dsp:txXfrm>
        <a:off x="363870" y="2093031"/>
        <a:ext cx="1757670" cy="945000"/>
      </dsp:txXfrm>
    </dsp:sp>
    <dsp:sp modelId="{4FA227E0-9934-4D90-A447-008BA8D52595}">
      <dsp:nvSpPr>
        <dsp:cNvPr id="0" name=""/>
        <dsp:cNvSpPr/>
      </dsp:nvSpPr>
      <dsp:spPr>
        <a:xfrm>
          <a:off x="2027992" y="1594695"/>
          <a:ext cx="564887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>
            <a:latin typeface="+mj-lt"/>
          </a:endParaRPr>
        </a:p>
      </dsp:txBody>
      <dsp:txXfrm>
        <a:off x="2027992" y="1594695"/>
        <a:ext cx="564887" cy="437609"/>
      </dsp:txXfrm>
    </dsp:sp>
    <dsp:sp modelId="{F7963841-E45A-4B89-99B8-942D6681EC2A}">
      <dsp:nvSpPr>
        <dsp:cNvPr id="0" name=""/>
        <dsp:cNvSpPr/>
      </dsp:nvSpPr>
      <dsp:spPr>
        <a:xfrm>
          <a:off x="2827362" y="1533968"/>
          <a:ext cx="1757670" cy="838594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+mj-lt"/>
            </a:rPr>
            <a:t>Zintegrowany system</a:t>
          </a:r>
          <a:endParaRPr lang="pl-PL" sz="1500" kern="1200" dirty="0">
            <a:latin typeface="+mj-lt"/>
          </a:endParaRPr>
        </a:p>
      </dsp:txBody>
      <dsp:txXfrm>
        <a:off x="2827362" y="1533968"/>
        <a:ext cx="1757670" cy="559063"/>
      </dsp:txXfrm>
    </dsp:sp>
    <dsp:sp modelId="{11AC32ED-D409-4817-92F5-D70E19CB3477}">
      <dsp:nvSpPr>
        <dsp:cNvPr id="0" name=""/>
        <dsp:cNvSpPr/>
      </dsp:nvSpPr>
      <dsp:spPr>
        <a:xfrm>
          <a:off x="3187367" y="2093031"/>
          <a:ext cx="1757670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Otwarte standardy</a:t>
          </a:r>
          <a:endParaRPr lang="pl-PL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wyszukiwarka</a:t>
          </a:r>
          <a:endParaRPr lang="pl-PL" sz="1500" kern="1200" dirty="0">
            <a:latin typeface="+mj-lt"/>
          </a:endParaRPr>
        </a:p>
      </dsp:txBody>
      <dsp:txXfrm>
        <a:off x="3187367" y="2093031"/>
        <a:ext cx="1757670" cy="945000"/>
      </dsp:txXfrm>
    </dsp:sp>
    <dsp:sp modelId="{787E9B08-ED35-4E64-BE05-A54783D65C97}">
      <dsp:nvSpPr>
        <dsp:cNvPr id="0" name=""/>
        <dsp:cNvSpPr/>
      </dsp:nvSpPr>
      <dsp:spPr>
        <a:xfrm>
          <a:off x="4851489" y="1594695"/>
          <a:ext cx="564887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>
            <a:latin typeface="+mj-lt"/>
          </a:endParaRPr>
        </a:p>
      </dsp:txBody>
      <dsp:txXfrm>
        <a:off x="4851489" y="1594695"/>
        <a:ext cx="564887" cy="437609"/>
      </dsp:txXfrm>
    </dsp:sp>
    <dsp:sp modelId="{FD6AB71D-A5CA-4B82-ABF2-14CD685F9713}">
      <dsp:nvSpPr>
        <dsp:cNvPr id="0" name=""/>
        <dsp:cNvSpPr/>
      </dsp:nvSpPr>
      <dsp:spPr>
        <a:xfrm>
          <a:off x="5650858" y="1533968"/>
          <a:ext cx="1757670" cy="838594"/>
        </a:xfrm>
        <a:prstGeom prst="roundRect">
          <a:avLst>
            <a:gd name="adj" fmla="val 1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+mj-lt"/>
            </a:rPr>
            <a:t>Użytkownicy</a:t>
          </a:r>
          <a:endParaRPr lang="pl-PL" sz="1500" kern="1200" dirty="0">
            <a:latin typeface="+mj-lt"/>
          </a:endParaRPr>
        </a:p>
      </dsp:txBody>
      <dsp:txXfrm>
        <a:off x="5650858" y="1533968"/>
        <a:ext cx="1757670" cy="559063"/>
      </dsp:txXfrm>
    </dsp:sp>
    <dsp:sp modelId="{417EE233-1C7B-45FF-A355-623D56B80C5B}">
      <dsp:nvSpPr>
        <dsp:cNvPr id="0" name=""/>
        <dsp:cNvSpPr/>
      </dsp:nvSpPr>
      <dsp:spPr>
        <a:xfrm>
          <a:off x="6010863" y="2093031"/>
          <a:ext cx="1757670" cy="9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EUROPEANA</a:t>
          </a:r>
          <a:endParaRPr lang="pl-PL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latin typeface="+mj-lt"/>
            </a:rPr>
            <a:t>instytucje</a:t>
          </a:r>
          <a:endParaRPr lang="pl-PL" sz="1500" kern="1200" dirty="0">
            <a:latin typeface="+mj-lt"/>
          </a:endParaRPr>
        </a:p>
      </dsp:txBody>
      <dsp:txXfrm>
        <a:off x="6010863" y="2093031"/>
        <a:ext cx="1757670" cy="945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C18D9-B05C-42BF-A652-9438FF8BB6E3}">
      <dsp:nvSpPr>
        <dsp:cNvPr id="0" name=""/>
        <dsp:cNvSpPr/>
      </dsp:nvSpPr>
      <dsp:spPr>
        <a:xfrm>
          <a:off x="2793502" y="3516012"/>
          <a:ext cx="2185395" cy="200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+mj-lt"/>
            </a:rPr>
            <a:t>CENTRA KOMPETENCJI</a:t>
          </a:r>
        </a:p>
      </dsp:txBody>
      <dsp:txXfrm>
        <a:off x="2793502" y="3516012"/>
        <a:ext cx="2185395" cy="2000178"/>
      </dsp:txXfrm>
    </dsp:sp>
    <dsp:sp modelId="{778C3422-211C-4B3E-8C5E-9E3E1F2F31A3}">
      <dsp:nvSpPr>
        <dsp:cNvPr id="0" name=""/>
        <dsp:cNvSpPr/>
      </dsp:nvSpPr>
      <dsp:spPr>
        <a:xfrm rot="10813611">
          <a:off x="950077" y="4222899"/>
          <a:ext cx="1742052" cy="570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12E56F-A941-4529-8383-B4EA847C4FFF}">
      <dsp:nvSpPr>
        <dsp:cNvPr id="0" name=""/>
        <dsp:cNvSpPr/>
      </dsp:nvSpPr>
      <dsp:spPr>
        <a:xfrm>
          <a:off x="0" y="3744408"/>
          <a:ext cx="1900169" cy="1520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latin typeface="+mj-lt"/>
            </a:rPr>
            <a:t>koordynacja działań  </a:t>
          </a:r>
        </a:p>
      </dsp:txBody>
      <dsp:txXfrm>
        <a:off x="0" y="3744408"/>
        <a:ext cx="1900169" cy="1520135"/>
      </dsp:txXfrm>
    </dsp:sp>
    <dsp:sp modelId="{C707B71B-CE95-4B87-9FD8-5C9A2745A892}">
      <dsp:nvSpPr>
        <dsp:cNvPr id="0" name=""/>
        <dsp:cNvSpPr/>
      </dsp:nvSpPr>
      <dsp:spPr>
        <a:xfrm rot="13500000">
          <a:off x="1548608" y="2787547"/>
          <a:ext cx="1788125" cy="570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76948"/>
            <a:satOff val="-10882"/>
            <a:lumOff val="402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D9BCF-7B11-4A1D-8C2D-1E4FCEB4EAB1}">
      <dsp:nvSpPr>
        <dsp:cNvPr id="0" name=""/>
        <dsp:cNvSpPr/>
      </dsp:nvSpPr>
      <dsp:spPr>
        <a:xfrm>
          <a:off x="860388" y="1680307"/>
          <a:ext cx="1900169" cy="1520135"/>
        </a:xfrm>
        <a:prstGeom prst="roundRect">
          <a:avLst>
            <a:gd name="adj" fmla="val 10000"/>
          </a:avLst>
        </a:prstGeom>
        <a:solidFill>
          <a:schemeClr val="accent2">
            <a:hueOff val="476948"/>
            <a:satOff val="-10882"/>
            <a:lumOff val="40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latin typeface="+mj-lt"/>
            </a:rPr>
            <a:t>zarządzanie  udostępnianie zasobów cyfrowych</a:t>
          </a:r>
          <a:endParaRPr lang="pl-PL" sz="1800" b="0" kern="1200" dirty="0">
            <a:latin typeface="+mj-lt"/>
          </a:endParaRPr>
        </a:p>
      </dsp:txBody>
      <dsp:txXfrm>
        <a:off x="860388" y="1680307"/>
        <a:ext cx="1900169" cy="1520135"/>
      </dsp:txXfrm>
    </dsp:sp>
    <dsp:sp modelId="{61FF85E3-5BD3-4204-8DFE-82C4AED06CC2}">
      <dsp:nvSpPr>
        <dsp:cNvPr id="0" name=""/>
        <dsp:cNvSpPr/>
      </dsp:nvSpPr>
      <dsp:spPr>
        <a:xfrm rot="16200000">
          <a:off x="2971708" y="2210046"/>
          <a:ext cx="1828982" cy="570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CD6900-CC91-427D-A330-9E3DE3A007B0}">
      <dsp:nvSpPr>
        <dsp:cNvPr id="0" name=""/>
        <dsp:cNvSpPr/>
      </dsp:nvSpPr>
      <dsp:spPr>
        <a:xfrm>
          <a:off x="2936115" y="820513"/>
          <a:ext cx="1900169" cy="1520135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latin typeface="+mj-lt"/>
            </a:rPr>
            <a:t>Standardy digitalizacji różnego rodzaju obiektów</a:t>
          </a:r>
          <a:endParaRPr lang="pl-PL" sz="1800" b="0" kern="1200" dirty="0">
            <a:latin typeface="+mj-lt"/>
          </a:endParaRPr>
        </a:p>
      </dsp:txBody>
      <dsp:txXfrm>
        <a:off x="2936115" y="820513"/>
        <a:ext cx="1900169" cy="1520135"/>
      </dsp:txXfrm>
    </dsp:sp>
    <dsp:sp modelId="{E43F6F43-BE97-4F3F-8066-4DA45B94ABDA}">
      <dsp:nvSpPr>
        <dsp:cNvPr id="0" name=""/>
        <dsp:cNvSpPr/>
      </dsp:nvSpPr>
      <dsp:spPr>
        <a:xfrm rot="18900000">
          <a:off x="4435665" y="2787547"/>
          <a:ext cx="1788125" cy="570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430843"/>
            <a:satOff val="-32646"/>
            <a:lumOff val="1205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C04DA1-0B1D-45AF-BA10-1DAA36890C92}">
      <dsp:nvSpPr>
        <dsp:cNvPr id="0" name=""/>
        <dsp:cNvSpPr/>
      </dsp:nvSpPr>
      <dsp:spPr>
        <a:xfrm>
          <a:off x="5011841" y="1680307"/>
          <a:ext cx="1900169" cy="1520135"/>
        </a:xfrm>
        <a:prstGeom prst="roundRect">
          <a:avLst>
            <a:gd name="adj" fmla="val 10000"/>
          </a:avLst>
        </a:prstGeom>
        <a:solidFill>
          <a:schemeClr val="accent2">
            <a:hueOff val="1430843"/>
            <a:satOff val="-32646"/>
            <a:lumOff val="1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dirty="0" smtClean="0">
              <a:latin typeface="+mj-lt"/>
            </a:rPr>
            <a:t>zmiany technologiczne w zakresie digitalizacji i przechowywania danych cyfrowych</a:t>
          </a:r>
          <a:endParaRPr lang="pl-PL" sz="1700" b="0" kern="1200" dirty="0">
            <a:latin typeface="+mj-lt"/>
          </a:endParaRPr>
        </a:p>
      </dsp:txBody>
      <dsp:txXfrm>
        <a:off x="5011841" y="1680307"/>
        <a:ext cx="1900169" cy="1520135"/>
      </dsp:txXfrm>
    </dsp:sp>
    <dsp:sp modelId="{EA4FB061-B70C-42A4-91AF-2F6C4A470888}">
      <dsp:nvSpPr>
        <dsp:cNvPr id="0" name=""/>
        <dsp:cNvSpPr/>
      </dsp:nvSpPr>
      <dsp:spPr>
        <a:xfrm>
          <a:off x="5080252" y="4231075"/>
          <a:ext cx="1741467" cy="570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771402-7894-425D-ACE2-05DBAD029FBB}">
      <dsp:nvSpPr>
        <dsp:cNvPr id="0" name=""/>
        <dsp:cNvSpPr/>
      </dsp:nvSpPr>
      <dsp:spPr>
        <a:xfrm>
          <a:off x="5871635" y="3756033"/>
          <a:ext cx="1900169" cy="1520135"/>
        </a:xfrm>
        <a:prstGeom prst="roundRect">
          <a:avLst>
            <a:gd name="adj" fmla="val 1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0" kern="1200" dirty="0" smtClean="0">
              <a:latin typeface="+mj-lt"/>
            </a:rPr>
            <a:t>edukacja  kadr instytucji kultury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b="0" kern="1200" dirty="0">
            <a:latin typeface="+mj-lt"/>
          </a:endParaRPr>
        </a:p>
      </dsp:txBody>
      <dsp:txXfrm>
        <a:off x="5871635" y="3756033"/>
        <a:ext cx="1900169" cy="152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E27E-3919-4E7D-BFCF-C4DE578EED0A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5D4C7-2B8D-468D-BB04-944D33329E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CAD41-F1D4-41FC-A0A1-85E6BF83DEE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939C-CB39-4C89-88B5-60759CDA400D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AE21B0-6BA2-474B-AEA2-4E166B29B5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4772744"/>
            <a:ext cx="6840760" cy="1752600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  <a:latin typeface="Trebuchet MS" pitchFamily="34" charset="0"/>
              </a:rPr>
              <a:t>Anna Duńczyk-Szulc</a:t>
            </a:r>
          </a:p>
          <a:p>
            <a:pPr algn="l"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  <a:latin typeface="Trebuchet MS" pitchFamily="34" charset="0"/>
              </a:rPr>
              <a:t>Departament Mecenatu Państwa </a:t>
            </a:r>
            <a:r>
              <a:rPr lang="pl-PL" b="1" dirty="0" err="1" smtClean="0">
                <a:solidFill>
                  <a:schemeClr val="tx1"/>
                </a:solidFill>
                <a:latin typeface="Trebuchet MS" pitchFamily="34" charset="0"/>
              </a:rPr>
              <a:t>MKiDN</a:t>
            </a:r>
            <a:endParaRPr lang="pl-PL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  <a:latin typeface="Trebuchet MS" pitchFamily="34" charset="0"/>
              </a:rPr>
              <a:t>Konferencja </a:t>
            </a:r>
            <a:r>
              <a:rPr lang="pl-PL" b="1" i="1" dirty="0" smtClean="0">
                <a:solidFill>
                  <a:schemeClr val="tx1"/>
                </a:solidFill>
                <a:latin typeface="Trebuchet MS" pitchFamily="34" charset="0"/>
              </a:rPr>
              <a:t>Polskie zbiory w </a:t>
            </a:r>
            <a:r>
              <a:rPr lang="pl-PL" b="1" i="1" dirty="0" err="1" smtClean="0">
                <a:solidFill>
                  <a:schemeClr val="tx1"/>
                </a:solidFill>
                <a:latin typeface="Trebuchet MS" pitchFamily="34" charset="0"/>
              </a:rPr>
              <a:t>Europeanie</a:t>
            </a:r>
            <a:endParaRPr lang="pl-PL" b="1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  <a:latin typeface="Trebuchet MS" pitchFamily="34" charset="0"/>
              </a:rPr>
              <a:t>Toruń, 18 października 2012 r. </a:t>
            </a:r>
          </a:p>
          <a:p>
            <a:pPr algn="l">
              <a:lnSpc>
                <a:spcPct val="170000"/>
              </a:lnSpc>
            </a:pPr>
            <a:endParaRPr lang="pl-PL" dirty="0">
              <a:latin typeface="Trebuchet MS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57350"/>
            <a:ext cx="8568952" cy="1611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STRATEGIA DIGITALIZACJI </a:t>
            </a:r>
            <a:br>
              <a:rPr lang="pl-PL" sz="2800" b="1" dirty="0" smtClean="0"/>
            </a:br>
            <a:r>
              <a:rPr lang="pl-PL" sz="2800" b="1" dirty="0" smtClean="0"/>
              <a:t>MINISTERSTWA KULTURY I DZIEDZICTWA NARODOWEGO</a:t>
            </a:r>
            <a:endParaRPr lang="pl-PL" sz="2800" b="1" dirty="0"/>
          </a:p>
        </p:txBody>
      </p:sp>
      <p:pic>
        <p:nvPicPr>
          <p:cNvPr id="4" name="Obraz 5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61664017"/>
              </p:ext>
            </p:extLst>
          </p:nvPr>
        </p:nvGraphicFramePr>
        <p:xfrm>
          <a:off x="914400" y="260648"/>
          <a:ext cx="77724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01 DIGITWEB AUDIOWIZUALNE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02 DIGITWEB AUDIOWIZUALNE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Symbol zastępczy zawartości 3" descr="05 DIGITWEB AUDIOWIZUALNE PL H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494" y="764703"/>
            <a:ext cx="9089010" cy="5112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18 DIGITWEB AUDIOWIZUALNE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01 DIGITWEB ZABYTKI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02 DIGITWEB ZABYTKI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zapla\users$\abratek\My Documents\KONFERENCJE &amp; prezentacje\prezentacja o instytucjach - w PDF-ach\02 ZABYTKI\03 DIGITWEB ZABYTKI PL H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552" y="980728"/>
            <a:ext cx="8848944" cy="4977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01 DIGITWEB MUZEA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7" name="Picture 3" descr="\\czapla\users$\abratek\My Documents\KONFERENCJE &amp; prezentacje\prezentacja o instytucjach - w PDF-ach\03 MUZEA\19 DIGITWEB MUZEA PL H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052735"/>
            <a:ext cx="8892480" cy="500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580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KOORDYNACJA MERYTORYCZNA i ORGANIZACYJNA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72400" cy="4318992"/>
          </a:xfrm>
        </p:spPr>
        <p:txBody>
          <a:bodyPr/>
          <a:lstStyle/>
          <a:p>
            <a:pPr>
              <a:buNone/>
            </a:pPr>
            <a:endParaRPr lang="pl-PL" sz="2800" dirty="0" smtClean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Zakresy i synergia programów, strategii</a:t>
            </a:r>
          </a:p>
          <a:p>
            <a:r>
              <a:rPr lang="pl-PL" sz="2400" dirty="0" smtClean="0">
                <a:latin typeface="+mj-lt"/>
              </a:rPr>
              <a:t>Koordynacja między podmiotami i resortami</a:t>
            </a:r>
          </a:p>
          <a:p>
            <a:r>
              <a:rPr lang="pl-PL" sz="2400" dirty="0" smtClean="0">
                <a:latin typeface="+mj-lt"/>
              </a:rPr>
              <a:t>Ustalanie zasad  współpracy</a:t>
            </a:r>
          </a:p>
          <a:p>
            <a:r>
              <a:rPr lang="pl-PL" sz="2400" dirty="0" smtClean="0">
                <a:latin typeface="+mj-lt"/>
              </a:rPr>
              <a:t>Finansowanie programów</a:t>
            </a:r>
          </a:p>
          <a:p>
            <a:r>
              <a:rPr lang="pl-PL" sz="2400" dirty="0" smtClean="0">
                <a:latin typeface="+mj-lt"/>
              </a:rPr>
              <a:t>Finansowanie instytucji</a:t>
            </a:r>
          </a:p>
          <a:p>
            <a:r>
              <a:rPr lang="pl-PL" sz="2400" dirty="0" smtClean="0">
                <a:latin typeface="+mj-lt"/>
              </a:rPr>
              <a:t>Sprawozdawczość</a:t>
            </a:r>
          </a:p>
          <a:p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04 DIGITWEB MUZEA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01 DIGITWEB ARCHIWA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02 DIGITWEB ARCHIWA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4" name="Picture 2" descr="\\czapla\users$\abratek\My Documents\KONFERENCJE &amp; prezentacje\prezentacja o instytucjach - w PDF-ach\04 ARCHIWA\03 DIGITWEB ARCHIWA PL H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96" y="980728"/>
            <a:ext cx="908900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01 DIGITWEB BIBLIOTEKI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02 DIGITWEB BIBLIOTEKI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Obraz 4" descr="03 DIGITWEB BIBLIOTEKI PL 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2" name="Picture 2" descr="\\czapla\users$\abratek\My Documents\KONFERENCJE &amp; prezentacje\prezentacja o instytucjach - w PDF-ach\05 BIBLIOTEKI\03 DIGITWEB BIBLIOTEKI PL H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01" y="908720"/>
            <a:ext cx="9028495" cy="507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11 DIGITWEB BIBLIOTEKI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 descr="20 DIGITWEB BIBLIOTEKI PL 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REALIZACJA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2204864"/>
            <a:ext cx="7772400" cy="3814936"/>
          </a:xfrm>
        </p:spPr>
        <p:txBody>
          <a:bodyPr>
            <a:normAutofit/>
          </a:bodyPr>
          <a:lstStyle/>
          <a:p>
            <a:pPr lvl="0"/>
            <a:r>
              <a:rPr lang="pl-PL" sz="3200" dirty="0" smtClean="0">
                <a:latin typeface="+mj-lt"/>
              </a:rPr>
              <a:t>Zespół ds. digitalizacji – standardy, koordynacja, arcydzieła</a:t>
            </a:r>
          </a:p>
          <a:p>
            <a:pPr lvl="0">
              <a:buNone/>
            </a:pPr>
            <a:endParaRPr lang="pl-PL" sz="3200" dirty="0" smtClean="0">
              <a:latin typeface="+mj-lt"/>
            </a:endParaRPr>
          </a:p>
          <a:p>
            <a:pPr lvl="0"/>
            <a:r>
              <a:rPr lang="pl-PL" sz="3200" dirty="0" smtClean="0">
                <a:latin typeface="+mj-lt"/>
              </a:rPr>
              <a:t>Strona </a:t>
            </a:r>
            <a:r>
              <a:rPr lang="pl-PL" sz="3200" dirty="0" err="1" smtClean="0">
                <a:latin typeface="+mj-lt"/>
              </a:rPr>
              <a:t>MKiDN</a:t>
            </a:r>
            <a:r>
              <a:rPr lang="pl-PL" sz="3200" dirty="0" smtClean="0">
                <a:latin typeface="+mj-lt"/>
              </a:rPr>
              <a:t> poświęcona digitalizacji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STRATEGIA ROZWOJU KAPITAŁU SPOŁECZNEGO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b="1" dirty="0" smtClean="0">
                <a:latin typeface="+mj-lt"/>
                <a:cs typeface="Lucida Sans Unicode" pitchFamily="34" charset="0"/>
              </a:rPr>
              <a:t>Cel 4</a:t>
            </a:r>
          </a:p>
          <a:p>
            <a:pPr>
              <a:lnSpc>
                <a:spcPct val="120000"/>
              </a:lnSpc>
              <a:buNone/>
            </a:pPr>
            <a:r>
              <a:rPr lang="pl-PL" b="1" dirty="0" smtClean="0">
                <a:latin typeface="+mj-lt"/>
                <a:cs typeface="Lucida Sans Unicode" pitchFamily="34" charset="0"/>
              </a:rPr>
              <a:t>Digitalizacja</a:t>
            </a:r>
            <a:r>
              <a:rPr lang="pl-PL" b="1" dirty="0">
                <a:latin typeface="+mj-lt"/>
                <a:cs typeface="Lucida Sans Unicode" pitchFamily="34" charset="0"/>
              </a:rPr>
              <a:t>, cyfrowa rekonstrukcja i udostępnianie dóbr kultury</a:t>
            </a:r>
            <a:endParaRPr lang="pl-PL" dirty="0">
              <a:latin typeface="+mj-lt"/>
              <a:cs typeface="Lucida Sans Unicode" pitchFamily="34" charset="0"/>
            </a:endParaRP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  <a:cs typeface="Lucida Sans Unicode" pitchFamily="34" charset="0"/>
              </a:rPr>
              <a:t>wzmocnienie procesu </a:t>
            </a:r>
            <a:r>
              <a:rPr lang="pl-PL" b="1" dirty="0" smtClean="0">
                <a:latin typeface="+mj-lt"/>
                <a:cs typeface="Lucida Sans Unicode" pitchFamily="34" charset="0"/>
              </a:rPr>
              <a:t>digitalizacji </a:t>
            </a:r>
            <a:r>
              <a:rPr lang="pl-PL" dirty="0" smtClean="0">
                <a:latin typeface="+mj-lt"/>
                <a:cs typeface="Lucida Sans Unicode" pitchFamily="34" charset="0"/>
              </a:rPr>
              <a:t>zasobów oraz ujednolicanie </a:t>
            </a:r>
            <a:r>
              <a:rPr lang="pl-PL" b="1" dirty="0" smtClean="0">
                <a:latin typeface="+mj-lt"/>
                <a:cs typeface="Lucida Sans Unicode" pitchFamily="34" charset="0"/>
              </a:rPr>
              <a:t>standardów</a:t>
            </a:r>
            <a:r>
              <a:rPr lang="pl-PL" dirty="0" smtClean="0">
                <a:latin typeface="+mj-lt"/>
                <a:cs typeface="Lucida Sans Unicode" pitchFamily="34" charset="0"/>
              </a:rPr>
              <a:t> i zasad udostępniania;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  <a:cs typeface="Lucida Sans Unicode" pitchFamily="34" charset="0"/>
              </a:rPr>
              <a:t>wyrównywanie </a:t>
            </a:r>
            <a:r>
              <a:rPr lang="pl-PL" dirty="0">
                <a:latin typeface="+mj-lt"/>
                <a:cs typeface="Lucida Sans Unicode" pitchFamily="34" charset="0"/>
              </a:rPr>
              <a:t>dostępu do dziedzictwa przez cyfryzację, w tym zniesienie barier dla </a:t>
            </a:r>
            <a:r>
              <a:rPr lang="pl-PL" dirty="0" smtClean="0">
                <a:latin typeface="+mj-lt"/>
                <a:cs typeface="Lucida Sans Unicode" pitchFamily="34" charset="0"/>
              </a:rPr>
              <a:t>osób wykluczonych cyfrowo;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  <a:cs typeface="Lucida Sans Unicode" pitchFamily="34" charset="0"/>
              </a:rPr>
              <a:t>wspieranie </a:t>
            </a:r>
            <a:r>
              <a:rPr lang="pl-PL" dirty="0">
                <a:latin typeface="+mj-lt"/>
                <a:cs typeface="Lucida Sans Unicode" pitchFamily="34" charset="0"/>
              </a:rPr>
              <a:t>obecności zdigitalizowanych zbiorów polskiej kultury na międzynarodowych </a:t>
            </a:r>
            <a:r>
              <a:rPr lang="pl-PL" dirty="0" smtClean="0">
                <a:latin typeface="+mj-lt"/>
                <a:cs typeface="Lucida Sans Unicode" pitchFamily="34" charset="0"/>
              </a:rPr>
              <a:t>portalach;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  <a:cs typeface="Lucida Sans Unicode" pitchFamily="34" charset="0"/>
              </a:rPr>
              <a:t>opracowanie </a:t>
            </a:r>
            <a:r>
              <a:rPr lang="pl-PL" dirty="0">
                <a:latin typeface="+mj-lt"/>
                <a:cs typeface="Lucida Sans Unicode" pitchFamily="34" charset="0"/>
              </a:rPr>
              <a:t>i wdrożenie regulacji prawnych dotyczących narodowego zasobu audiowizualnego, w tym stworzenie systemu archiwizowania i udostępniania zasobów dziedzictwa audiowizualnego i audialnego, np. treści </a:t>
            </a:r>
            <a:r>
              <a:rPr lang="pl-PL" dirty="0" err="1">
                <a:latin typeface="+mj-lt"/>
                <a:cs typeface="Lucida Sans Unicode" pitchFamily="34" charset="0"/>
              </a:rPr>
              <a:t>„digita</a:t>
            </a:r>
            <a:r>
              <a:rPr lang="pl-PL" dirty="0">
                <a:latin typeface="+mj-lt"/>
                <a:cs typeface="Lucida Sans Unicode" pitchFamily="34" charset="0"/>
              </a:rPr>
              <a:t>l </a:t>
            </a:r>
            <a:r>
              <a:rPr lang="pl-PL" dirty="0" err="1">
                <a:latin typeface="+mj-lt"/>
                <a:cs typeface="Lucida Sans Unicode" pitchFamily="34" charset="0"/>
              </a:rPr>
              <a:t>born</a:t>
            </a:r>
            <a:r>
              <a:rPr lang="pl-PL" dirty="0" smtClean="0">
                <a:latin typeface="+mj-lt"/>
                <a:cs typeface="Lucida Sans Unicode" pitchFamily="34" charset="0"/>
              </a:rPr>
              <a:t>”,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  <a:cs typeface="Lucida Sans Unicode" pitchFamily="34" charset="0"/>
              </a:rPr>
              <a:t>udostępnianie </a:t>
            </a:r>
            <a:r>
              <a:rPr lang="pl-PL" dirty="0">
                <a:latin typeface="+mj-lt"/>
                <a:cs typeface="Lucida Sans Unicode" pitchFamily="34" charset="0"/>
              </a:rPr>
              <a:t>w sieci </a:t>
            </a:r>
            <a:r>
              <a:rPr lang="pl-PL" dirty="0" err="1">
                <a:latin typeface="+mj-lt"/>
                <a:cs typeface="Lucida Sans Unicode" pitchFamily="34" charset="0"/>
              </a:rPr>
              <a:t>zcyfryzowanych</a:t>
            </a:r>
            <a:r>
              <a:rPr lang="pl-PL" dirty="0">
                <a:latin typeface="+mj-lt"/>
                <a:cs typeface="Lucida Sans Unicode" pitchFamily="34" charset="0"/>
              </a:rPr>
              <a:t> przez instytucje publiczne zbiorów do celów </a:t>
            </a:r>
            <a:r>
              <a:rPr lang="pl-PL" dirty="0" smtClean="0">
                <a:latin typeface="+mj-lt"/>
                <a:cs typeface="Lucida Sans Unicode" pitchFamily="34" charset="0"/>
              </a:rPr>
              <a:t>edukacyjnych;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  <a:cs typeface="Lucida Sans Unicode" pitchFamily="34" charset="0"/>
              </a:rPr>
              <a:t>opracowanie </a:t>
            </a:r>
            <a:r>
              <a:rPr lang="pl-PL" dirty="0">
                <a:latin typeface="+mj-lt"/>
                <a:cs typeface="Lucida Sans Unicode" pitchFamily="34" charset="0"/>
              </a:rPr>
              <a:t>i wdrożenie mechanizmów wsparcia partnerskich projektów </a:t>
            </a:r>
            <a:r>
              <a:rPr lang="pl-PL" dirty="0" smtClean="0">
                <a:latin typeface="+mj-lt"/>
                <a:cs typeface="Lucida Sans Unicode" pitchFamily="34" charset="0"/>
              </a:rPr>
              <a:t>badawczo-rozwojowych dotyczących </a:t>
            </a:r>
            <a:r>
              <a:rPr lang="pl-PL" dirty="0">
                <a:latin typeface="+mj-lt"/>
                <a:cs typeface="Lucida Sans Unicode" pitchFamily="34" charset="0"/>
              </a:rPr>
              <a:t>digitalizacji i udostępniania zasobów kultury.</a:t>
            </a:r>
          </a:p>
          <a:p>
            <a:pPr>
              <a:lnSpc>
                <a:spcPct val="120000"/>
              </a:lnSpc>
            </a:pPr>
            <a:endParaRPr lang="pl-PL" dirty="0">
              <a:latin typeface="+mj-lt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00 DIGITWEB KONIEC PL H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9525" y="1052736"/>
            <a:ext cx="8430199" cy="474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008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STRATEGIA ROZWOJU KAPITAŁU SPOŁECZNEGO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b="1" dirty="0" smtClean="0">
                <a:latin typeface="+mj-lt"/>
              </a:rPr>
              <a:t>Cel3</a:t>
            </a:r>
          </a:p>
          <a:p>
            <a:pPr>
              <a:spcBef>
                <a:spcPts val="0"/>
              </a:spcBef>
              <a:buNone/>
            </a:pPr>
            <a:r>
              <a:rPr lang="pl-PL" sz="1400" b="1" dirty="0" smtClean="0">
                <a:latin typeface="+mj-lt"/>
              </a:rPr>
              <a:t>Zwiększenie dostępności treści edukacyjnych, naukowych i kulturowych w domenie publicznej. </a:t>
            </a:r>
            <a:endParaRPr lang="pl-PL" sz="1400" dirty="0" smtClean="0"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stworzenie sprzyjającego środowiska dla działalności twórców i innych posiadaczy praw w świecie cyfrowym;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digitalizacja i publiczne udostępnianie przez instytucje publiczne zasobów dziedzictwa kulturowego;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rozwiązanie problemu utworów osieroconych umożliwiające ich realną dostępność dla odbiorców</a:t>
            </a:r>
          </a:p>
          <a:p>
            <a:pPr lvl="0">
              <a:spcBef>
                <a:spcPts val="0"/>
              </a:spcBef>
            </a:pPr>
            <a:r>
              <a:rPr lang="cs-CZ" sz="1400" dirty="0" smtClean="0">
                <a:latin typeface="+mj-lt"/>
              </a:rPr>
              <a:t>przygotowanie i wdrożenie jednolitego i neutralnego systemu regulacji, zapewniającego otwartość zasobów finansowanych</a:t>
            </a:r>
            <a:r>
              <a:rPr lang="pl-PL" sz="1400" dirty="0" smtClean="0">
                <a:latin typeface="+mj-lt"/>
              </a:rPr>
              <a:t> ze środków publicznych</a:t>
            </a:r>
            <a:r>
              <a:rPr lang="cs-CZ" sz="1400" dirty="0" smtClean="0">
                <a:latin typeface="+mj-lt"/>
              </a:rPr>
              <a:t> i ich </a:t>
            </a:r>
            <a:r>
              <a:rPr lang="pl-PL" sz="1400" dirty="0" smtClean="0">
                <a:latin typeface="+mj-lt"/>
              </a:rPr>
              <a:t>dostępność w sieci;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zapewnienie warunków instytucjonalnych dla otwartego udostępniania w sieci treści audiowizualnych i audialnych</a:t>
            </a:r>
            <a:r>
              <a:rPr lang="pl-PL" sz="1400" baseline="30000" dirty="0" smtClean="0">
                <a:latin typeface="+mj-lt"/>
              </a:rPr>
              <a:t> </a:t>
            </a:r>
            <a:r>
              <a:rPr lang="pl-PL" sz="1400" dirty="0" smtClean="0">
                <a:latin typeface="+mj-lt"/>
              </a:rPr>
              <a:t>wytworzonych przez media publiczne;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zakupy praw autorskich do utworów o szczególnym znaczeniu dla kultury narodowej i udostępnianie ich przez instytucje publiczne.</a:t>
            </a:r>
          </a:p>
          <a:p>
            <a:pPr>
              <a:spcBef>
                <a:spcPts val="0"/>
              </a:spcBef>
              <a:buNone/>
            </a:pPr>
            <a:r>
              <a:rPr lang="pl-PL" sz="1400" b="1" dirty="0" smtClean="0">
                <a:latin typeface="+mj-lt"/>
              </a:rPr>
              <a:t>Ochrona własności intelektualnej i stworzenie warunków umożliwiających eksploatację treści w ramach dozwolonego użytku przewidzianego przepisami prawa </a:t>
            </a:r>
            <a:endParaRPr lang="pl-PL" sz="1400" dirty="0" smtClean="0"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uwzględnienie w systemie prawa autorskiego współczesnych procesów produkcji i dystrybucji treści;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zachęcanie do tworzenia atrakcyjnych legalnych ofert, umożliwiających dostęp konsumentów do twórczości;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stworzenie warunków prawnych i technologicznych umożliwiających eksploatację treści w ramach dozwolonego użytku przewidzianego przepisami prawa;</a:t>
            </a:r>
          </a:p>
          <a:p>
            <a:pPr lvl="0">
              <a:spcBef>
                <a:spcPts val="0"/>
              </a:spcBef>
            </a:pPr>
            <a:r>
              <a:rPr lang="pl-PL" sz="1400" dirty="0" smtClean="0">
                <a:latin typeface="+mj-lt"/>
              </a:rPr>
              <a:t>zwiększanie bezpieczeństwa eksploatacji dorobku kulturowego w środowisku cyfrowym;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STRATEGIA SPRAWNE PAŃSTWO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50405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b="1" dirty="0" smtClean="0">
                <a:latin typeface="+mj-lt"/>
              </a:rPr>
              <a:t>1 cel strategii zorientowany jest na usprawnienie funkcjonowania struktur organizacyjnych państwa,</a:t>
            </a:r>
            <a:endParaRPr lang="pl-PL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</a:rPr>
              <a:t>usprawnienia procesów wewnętrznych realizacji zadań. Podniesienia jakości i dostępności świadczonych usług przez urzędy administracji publicznej i udostępnienie zasobów informatycznych przy wykorzystaniu nowoczesnych systemów informacyjnych i komunikacyjnych, rozwijania dialogu i współpracy (administracja publiczna-obywatel).</a:t>
            </a:r>
          </a:p>
          <a:p>
            <a:pPr lvl="0">
              <a:lnSpc>
                <a:spcPct val="120000"/>
              </a:lnSpc>
              <a:buNone/>
            </a:pPr>
            <a:r>
              <a:rPr lang="pl-PL" b="1" dirty="0" smtClean="0">
                <a:latin typeface="+mj-lt"/>
              </a:rPr>
              <a:t>4 cel: efektywne systemy świadczenia usług publicznych </a:t>
            </a:r>
            <a:endParaRPr lang="pl-PL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</a:rPr>
              <a:t>wprowadzanie aktywnej partycypacji obywateli w kreowaniu usług publicznych i stałej poprawy poziomu satysfakcji obywateli z jakości usług publicznych oraz zagwarantowaniu równego dostępu do wysokiej jakości świadczonych usług.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+mj-lt"/>
              </a:rPr>
              <a:t>stworzenie zintegrowanej platformy informatycznej o usługach publicznych, zapewnienie kompletności dostępnych usług publicznych, promowania wykorzystania danych publicznych na rzecz tworzenia innowacyjnych usług elektronicznych we współpracy ze środowiskiem pozarządowym, promowania standardów </a:t>
            </a:r>
            <a:r>
              <a:rPr lang="pl-PL" dirty="0" err="1" smtClean="0">
                <a:latin typeface="+mj-lt"/>
              </a:rPr>
              <a:t>interoperacyjności</a:t>
            </a:r>
            <a:r>
              <a:rPr lang="pl-PL" dirty="0" smtClean="0">
                <a:latin typeface="+mj-lt"/>
              </a:rPr>
              <a:t> oraz zasad otwartości i transparentności, wsparcia usług elektronicznej administracji o </a:t>
            </a:r>
            <a:r>
              <a:rPr lang="pl-PL" b="1" dirty="0" smtClean="0">
                <a:latin typeface="+mj-lt"/>
              </a:rPr>
              <a:t>zasięgu paneuropejskim </a:t>
            </a:r>
            <a:r>
              <a:rPr lang="pl-PL" dirty="0" smtClean="0">
                <a:latin typeface="+mj-lt"/>
              </a:rPr>
              <a:t>oraz działania o charakterze edukacyjno-promocyjnym.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pl-PL" dirty="0" smtClean="0"/>
          </a:p>
          <a:p>
            <a:pPr lvl="0">
              <a:buNone/>
            </a:pPr>
            <a:r>
              <a:rPr lang="pl-PL" dirty="0" smtClean="0"/>
              <a:t>	</a:t>
            </a:r>
          </a:p>
          <a:p>
            <a:endParaRPr lang="pl-PL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180976"/>
          <a:ext cx="799288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DIGITALIZACJA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pl-PL" b="1" dirty="0" smtClean="0">
                <a:latin typeface="+mj-lt"/>
              </a:rPr>
              <a:t>Merytoryczna strategia digitalizacji</a:t>
            </a:r>
            <a:r>
              <a:rPr lang="pl-PL" dirty="0" smtClean="0">
                <a:latin typeface="+mj-lt"/>
              </a:rPr>
              <a:t>:</a:t>
            </a:r>
          </a:p>
          <a:p>
            <a:pPr lvl="1"/>
            <a:r>
              <a:rPr lang="pl-PL" dirty="0" smtClean="0">
                <a:latin typeface="+mj-lt"/>
              </a:rPr>
              <a:t>kryteria doboru treści do cyfryzacji, </a:t>
            </a:r>
          </a:p>
          <a:p>
            <a:pPr lvl="1"/>
            <a:r>
              <a:rPr lang="pl-PL" dirty="0" smtClean="0">
                <a:latin typeface="+mj-lt"/>
              </a:rPr>
              <a:t>Harmonogram działań</a:t>
            </a:r>
          </a:p>
          <a:p>
            <a:pPr lvl="1"/>
            <a:r>
              <a:rPr lang="pl-PL" dirty="0" smtClean="0">
                <a:latin typeface="+mj-lt"/>
              </a:rPr>
              <a:t>Określenie priorytetowych zasobów (arcydzieł)</a:t>
            </a:r>
          </a:p>
          <a:p>
            <a:pPr lvl="1">
              <a:buNone/>
            </a:pPr>
            <a:r>
              <a:rPr lang="pl-PL" b="1" dirty="0" smtClean="0">
                <a:latin typeface="+mj-lt"/>
              </a:rPr>
              <a:t>Koordynacja procesów digitalizacji </a:t>
            </a:r>
          </a:p>
          <a:p>
            <a:pPr lvl="1"/>
            <a:r>
              <a:rPr lang="pl-PL" dirty="0" smtClean="0">
                <a:latin typeface="+mj-lt"/>
              </a:rPr>
              <a:t>Standaryzacja prac  i tworzenia </a:t>
            </a:r>
            <a:r>
              <a:rPr lang="pl-PL" dirty="0" err="1" smtClean="0">
                <a:latin typeface="+mj-lt"/>
              </a:rPr>
              <a:t>metadanych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digitalizowanych</a:t>
            </a:r>
            <a:r>
              <a:rPr lang="pl-PL" dirty="0" smtClean="0">
                <a:latin typeface="+mj-lt"/>
              </a:rPr>
              <a:t> obiektów</a:t>
            </a:r>
          </a:p>
          <a:p>
            <a:pPr lvl="1"/>
            <a:r>
              <a:rPr lang="pl-PL" dirty="0" smtClean="0">
                <a:latin typeface="+mj-lt"/>
              </a:rPr>
              <a:t>Rozwiązania licencyjne i </a:t>
            </a:r>
            <a:r>
              <a:rPr lang="pl-PL" dirty="0" err="1" smtClean="0">
                <a:latin typeface="+mj-lt"/>
              </a:rPr>
              <a:t>prawnoautorskie</a:t>
            </a:r>
            <a:r>
              <a:rPr lang="pl-PL" dirty="0" smtClean="0">
                <a:latin typeface="+mj-lt"/>
              </a:rPr>
              <a:t> </a:t>
            </a:r>
          </a:p>
          <a:p>
            <a:pPr lvl="1"/>
            <a:r>
              <a:rPr lang="pl-PL" dirty="0" smtClean="0">
                <a:latin typeface="+mj-lt"/>
              </a:rPr>
              <a:t>Dalsze współfinansowanie wyposażenia i doposażenia pracowni digitalizacyjnych</a:t>
            </a:r>
          </a:p>
          <a:p>
            <a:pPr lvl="1"/>
            <a:r>
              <a:rPr lang="pl-PL" dirty="0" smtClean="0">
                <a:latin typeface="+mj-lt"/>
              </a:rPr>
              <a:t>Tworzenie projektów edukacyjnych</a:t>
            </a:r>
          </a:p>
          <a:p>
            <a:pPr lvl="1"/>
            <a:r>
              <a:rPr lang="pl-PL" dirty="0" smtClean="0">
                <a:latin typeface="+mj-lt"/>
              </a:rPr>
              <a:t>Szkolenia kadry i wdrażanie standardów digitalizacji wypracowanych przez Centra Kompetencji </a:t>
            </a:r>
          </a:p>
          <a:p>
            <a:endParaRPr lang="pl-PL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PRZECHOWYWANIE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/>
          <p:cNvSpPr/>
          <p:nvPr/>
        </p:nvSpPr>
        <p:spPr>
          <a:xfrm>
            <a:off x="2555776" y="3429000"/>
            <a:ext cx="576064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475656" y="2996952"/>
            <a:ext cx="2808312" cy="129614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REPOZYTORIUM</a:t>
            </a: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CENTRALNE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PRZETWARZANIE I UDOSTĘPNIANIE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596</Words>
  <Application>Microsoft Office PowerPoint</Application>
  <PresentationFormat>Pokaz na ekranie (4:3)</PresentationFormat>
  <Paragraphs>92</Paragraphs>
  <Slides>30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Kapitał</vt:lpstr>
      <vt:lpstr>STRATEGIA DIGITALIZACJI  MINISTERSTWA KULTURY I DZIEDZICTWA NARODOWEGO</vt:lpstr>
      <vt:lpstr>KOORDYNACJA MERYTORYCZNA i ORGANIZACYJNA</vt:lpstr>
      <vt:lpstr>STRATEGIA ROZWOJU KAPITAŁU SPOŁECZNEGO</vt:lpstr>
      <vt:lpstr>STRATEGIA ROZWOJU KAPITAŁU SPOŁECZNEGO</vt:lpstr>
      <vt:lpstr>STRATEGIA SPRAWNE PAŃSTWO</vt:lpstr>
      <vt:lpstr>Slajd 6</vt:lpstr>
      <vt:lpstr>DIGITALIZACJA</vt:lpstr>
      <vt:lpstr>PRZECHOWYWANIE</vt:lpstr>
      <vt:lpstr>PRZETWARZANIE I UDOSTĘPNIANIE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REALIZACJA</vt:lpstr>
      <vt:lpstr>Slajd 30</vt:lpstr>
    </vt:vector>
  </TitlesOfParts>
  <Company>MKiDN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digitalizacji Ministerstwa Kultury i Dziedzictwa Narodowego</dc:title>
  <dc:creator>abratek</dc:creator>
  <cp:lastModifiedBy>adunczyk</cp:lastModifiedBy>
  <cp:revision>62</cp:revision>
  <dcterms:created xsi:type="dcterms:W3CDTF">2012-10-17T07:40:20Z</dcterms:created>
  <dcterms:modified xsi:type="dcterms:W3CDTF">2012-10-23T06:29:59Z</dcterms:modified>
</cp:coreProperties>
</file>